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12" r:id="rId3"/>
    <p:sldId id="311" r:id="rId4"/>
    <p:sldId id="314" r:id="rId5"/>
    <p:sldId id="285" r:id="rId6"/>
    <p:sldId id="315" r:id="rId7"/>
    <p:sldId id="288" r:id="rId8"/>
    <p:sldId id="316" r:id="rId9"/>
    <p:sldId id="317" r:id="rId10"/>
    <p:sldId id="319" r:id="rId11"/>
    <p:sldId id="320" r:id="rId12"/>
    <p:sldId id="321" r:id="rId13"/>
    <p:sldId id="322" r:id="rId14"/>
    <p:sldId id="323" r:id="rId15"/>
    <p:sldId id="324" r:id="rId16"/>
    <p:sldId id="325" r:id="rId17"/>
    <p:sldId id="326" r:id="rId18"/>
    <p:sldId id="318" r:id="rId19"/>
    <p:sldId id="30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4300"/>
    <a:srgbClr val="FF6600"/>
    <a:srgbClr val="4FC3F7"/>
    <a:srgbClr val="311F49"/>
    <a:srgbClr val="A4C639"/>
    <a:srgbClr val="9E0BA2"/>
    <a:srgbClr val="2277AC"/>
    <a:srgbClr val="B60566"/>
    <a:srgbClr val="CDCDCD"/>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Estilo Claro 1 - Ênfas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91" autoAdjust="0"/>
    <p:restoredTop sz="94660"/>
  </p:normalViewPr>
  <p:slideViewPr>
    <p:cSldViewPr snapToGrid="0">
      <p:cViewPr varScale="1">
        <p:scale>
          <a:sx n="72" d="100"/>
          <a:sy n="72" d="100"/>
        </p:scale>
        <p:origin x="135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4876E-CE94-4AF5-A781-2108B4B7D83B}" type="doc">
      <dgm:prSet loTypeId="urn:microsoft.com/office/officeart/2005/8/layout/hierarchy6" loCatId="hierarchy" qsTypeId="urn:microsoft.com/office/officeart/2005/8/quickstyle/simple5" qsCatId="simple" csTypeId="urn:microsoft.com/office/officeart/2005/8/colors/accent0_3" csCatId="mainScheme" phldr="1"/>
      <dgm:spPr/>
      <dgm:t>
        <a:bodyPr/>
        <a:lstStyle/>
        <a:p>
          <a:endParaRPr lang="pt-BR"/>
        </a:p>
      </dgm:t>
    </dgm:pt>
    <dgm:pt modelId="{69AF2BA1-E937-41EB-8AA0-9637E0BCECBF}">
      <dgm:prSet phldrT="[Texto]" custT="1"/>
      <dgm:spPr/>
      <dgm:t>
        <a:bodyPr/>
        <a:lstStyle/>
        <a:p>
          <a:r>
            <a:rPr lang="pt-BR" sz="1400" dirty="0">
              <a:latin typeface="Commodore 64 Pixelized" pitchFamily="2" charset="0"/>
            </a:rPr>
            <a:t>Menu</a:t>
          </a:r>
        </a:p>
      </dgm:t>
    </dgm:pt>
    <dgm:pt modelId="{01B53E1F-3CB9-4208-BB1D-A68E7B540998}" type="parTrans" cxnId="{E8691C65-D8D5-46D4-BA1F-B479850DFFDB}">
      <dgm:prSet/>
      <dgm:spPr/>
      <dgm:t>
        <a:bodyPr/>
        <a:lstStyle/>
        <a:p>
          <a:endParaRPr lang="pt-BR" sz="4000">
            <a:latin typeface="Commodore 64 Pixelized" pitchFamily="2" charset="0"/>
          </a:endParaRPr>
        </a:p>
      </dgm:t>
    </dgm:pt>
    <dgm:pt modelId="{B68609F2-044C-46FE-9233-1109F3CADF7C}" type="sibTrans" cxnId="{E8691C65-D8D5-46D4-BA1F-B479850DFFDB}">
      <dgm:prSet/>
      <dgm:spPr/>
      <dgm:t>
        <a:bodyPr/>
        <a:lstStyle/>
        <a:p>
          <a:endParaRPr lang="pt-BR" sz="4000">
            <a:latin typeface="Commodore 64 Pixelized" pitchFamily="2" charset="0"/>
          </a:endParaRPr>
        </a:p>
      </dgm:t>
    </dgm:pt>
    <dgm:pt modelId="{D47C47DC-06C4-4A5A-A106-034BF706D522}">
      <dgm:prSet phldrT="[Texto]" custT="1"/>
      <dgm:spPr/>
      <dgm:t>
        <a:bodyPr/>
        <a:lstStyle/>
        <a:p>
          <a:r>
            <a:rPr lang="pt-BR" sz="1400" dirty="0">
              <a:latin typeface="Commodore 64 Pixelized" pitchFamily="2" charset="0"/>
            </a:rPr>
            <a:t>Options</a:t>
          </a:r>
        </a:p>
      </dgm:t>
    </dgm:pt>
    <dgm:pt modelId="{634B20BC-E264-48FF-A460-8C711E325631}" type="parTrans" cxnId="{54CD6751-178C-4BC7-AD47-886062EA50E7}">
      <dgm:prSet/>
      <dgm:spPr/>
      <dgm:t>
        <a:bodyPr/>
        <a:lstStyle/>
        <a:p>
          <a:endParaRPr lang="pt-BR" sz="4000">
            <a:latin typeface="Commodore 64 Pixelized" pitchFamily="2" charset="0"/>
          </a:endParaRPr>
        </a:p>
      </dgm:t>
    </dgm:pt>
    <dgm:pt modelId="{0C9017FF-4F1E-4D7E-8A7E-22EA099D52BF}" type="sibTrans" cxnId="{54CD6751-178C-4BC7-AD47-886062EA50E7}">
      <dgm:prSet/>
      <dgm:spPr/>
      <dgm:t>
        <a:bodyPr/>
        <a:lstStyle/>
        <a:p>
          <a:endParaRPr lang="pt-BR" sz="4000">
            <a:latin typeface="Commodore 64 Pixelized" pitchFamily="2" charset="0"/>
          </a:endParaRPr>
        </a:p>
      </dgm:t>
    </dgm:pt>
    <dgm:pt modelId="{F5E98942-7A69-4554-9A5F-85CCDEC670CC}">
      <dgm:prSet phldrT="[Texto]" custT="1"/>
      <dgm:spPr/>
      <dgm:t>
        <a:bodyPr/>
        <a:lstStyle/>
        <a:p>
          <a:r>
            <a:rPr lang="pt-BR" sz="1400" dirty="0">
              <a:latin typeface="Commodore 64 Pixelized" pitchFamily="2" charset="0"/>
            </a:rPr>
            <a:t>Tutorial</a:t>
          </a:r>
        </a:p>
      </dgm:t>
    </dgm:pt>
    <dgm:pt modelId="{F49AC05C-A447-423F-93A3-4F03BF05A4EC}" type="parTrans" cxnId="{8263551A-05F9-4E60-8369-D05F7671288A}">
      <dgm:prSet/>
      <dgm:spPr/>
      <dgm:t>
        <a:bodyPr/>
        <a:lstStyle/>
        <a:p>
          <a:endParaRPr lang="pt-BR" sz="4000">
            <a:latin typeface="Commodore 64 Pixelized" pitchFamily="2" charset="0"/>
          </a:endParaRPr>
        </a:p>
      </dgm:t>
    </dgm:pt>
    <dgm:pt modelId="{6924C471-24DD-4350-8CE2-C7201CD6117C}" type="sibTrans" cxnId="{8263551A-05F9-4E60-8369-D05F7671288A}">
      <dgm:prSet/>
      <dgm:spPr/>
      <dgm:t>
        <a:bodyPr/>
        <a:lstStyle/>
        <a:p>
          <a:endParaRPr lang="pt-BR" sz="4000">
            <a:latin typeface="Commodore 64 Pixelized" pitchFamily="2" charset="0"/>
          </a:endParaRPr>
        </a:p>
      </dgm:t>
    </dgm:pt>
    <dgm:pt modelId="{620D56C9-1A30-45FF-90CA-06E25C3C2ADE}">
      <dgm:prSet phldrT="[Texto]" custT="1"/>
      <dgm:spPr/>
      <dgm:t>
        <a:bodyPr/>
        <a:lstStyle/>
        <a:p>
          <a:r>
            <a:rPr lang="pt-BR" sz="1400" dirty="0">
              <a:latin typeface="Commodore 64 Pixelized" pitchFamily="2" charset="0"/>
            </a:rPr>
            <a:t>Scoreboard</a:t>
          </a:r>
        </a:p>
      </dgm:t>
    </dgm:pt>
    <dgm:pt modelId="{59F0BC32-2CAF-4DBC-810A-38D9A85ED209}" type="parTrans" cxnId="{4F08DC7F-9C32-49C9-8AA9-481260989D3D}">
      <dgm:prSet/>
      <dgm:spPr/>
      <dgm:t>
        <a:bodyPr/>
        <a:lstStyle/>
        <a:p>
          <a:endParaRPr lang="pt-BR" sz="4000">
            <a:latin typeface="Commodore 64 Pixelized" pitchFamily="2" charset="0"/>
          </a:endParaRPr>
        </a:p>
      </dgm:t>
    </dgm:pt>
    <dgm:pt modelId="{AA7DE232-39D0-40B5-9E7B-112D6A3AC727}" type="sibTrans" cxnId="{4F08DC7F-9C32-49C9-8AA9-481260989D3D}">
      <dgm:prSet/>
      <dgm:spPr/>
      <dgm:t>
        <a:bodyPr/>
        <a:lstStyle/>
        <a:p>
          <a:endParaRPr lang="pt-BR" sz="4000">
            <a:latin typeface="Commodore 64 Pixelized" pitchFamily="2" charset="0"/>
          </a:endParaRPr>
        </a:p>
      </dgm:t>
    </dgm:pt>
    <dgm:pt modelId="{7DD01CBD-1EFF-47F5-84A9-D25C580A1157}">
      <dgm:prSet phldrT="[Texto]" custT="1"/>
      <dgm:spPr/>
      <dgm:t>
        <a:bodyPr/>
        <a:lstStyle/>
        <a:p>
          <a:r>
            <a:rPr lang="pt-BR" sz="1400" dirty="0">
              <a:latin typeface="Commodore 64 Pixelized" pitchFamily="2" charset="0"/>
            </a:rPr>
            <a:t>Credits</a:t>
          </a:r>
        </a:p>
      </dgm:t>
    </dgm:pt>
    <dgm:pt modelId="{0FE96D72-6A5A-4312-91E5-50201E734894}" type="parTrans" cxnId="{28E79ABE-5147-47D9-B332-355A3BE7AB31}">
      <dgm:prSet/>
      <dgm:spPr/>
      <dgm:t>
        <a:bodyPr/>
        <a:lstStyle/>
        <a:p>
          <a:endParaRPr lang="pt-BR" sz="4000">
            <a:latin typeface="Commodore 64 Pixelized" pitchFamily="2" charset="0"/>
          </a:endParaRPr>
        </a:p>
      </dgm:t>
    </dgm:pt>
    <dgm:pt modelId="{3350293D-F57B-4AC3-986D-CEACF2C9C3E8}" type="sibTrans" cxnId="{28E79ABE-5147-47D9-B332-355A3BE7AB31}">
      <dgm:prSet/>
      <dgm:spPr/>
      <dgm:t>
        <a:bodyPr/>
        <a:lstStyle/>
        <a:p>
          <a:endParaRPr lang="pt-BR" sz="4000">
            <a:latin typeface="Commodore 64 Pixelized" pitchFamily="2" charset="0"/>
          </a:endParaRPr>
        </a:p>
      </dgm:t>
    </dgm:pt>
    <dgm:pt modelId="{F0F9FCC8-D0B6-4704-9C5E-363025CFC949}">
      <dgm:prSet phldrT="[Texto]" custT="1"/>
      <dgm:spPr/>
      <dgm:t>
        <a:bodyPr/>
        <a:lstStyle/>
        <a:p>
          <a:r>
            <a:rPr lang="pt-BR" sz="1400" dirty="0">
              <a:latin typeface="Commodore 64 Pixelized" pitchFamily="2" charset="0"/>
            </a:rPr>
            <a:t>Mission</a:t>
          </a:r>
        </a:p>
      </dgm:t>
    </dgm:pt>
    <dgm:pt modelId="{F90CB249-E463-4ECF-B1FE-47317E6C6074}" type="parTrans" cxnId="{03AAE903-AB20-4B24-9624-779643D7B4BD}">
      <dgm:prSet/>
      <dgm:spPr/>
      <dgm:t>
        <a:bodyPr/>
        <a:lstStyle/>
        <a:p>
          <a:endParaRPr lang="pt-BR" sz="4000">
            <a:latin typeface="Commodore 64 Pixelized" pitchFamily="2" charset="0"/>
          </a:endParaRPr>
        </a:p>
      </dgm:t>
    </dgm:pt>
    <dgm:pt modelId="{838967FF-8840-4DC9-9F13-B0B2DF6F9D8E}" type="sibTrans" cxnId="{03AAE903-AB20-4B24-9624-779643D7B4BD}">
      <dgm:prSet/>
      <dgm:spPr/>
      <dgm:t>
        <a:bodyPr/>
        <a:lstStyle/>
        <a:p>
          <a:endParaRPr lang="pt-BR" sz="4000">
            <a:latin typeface="Commodore 64 Pixelized" pitchFamily="2" charset="0"/>
          </a:endParaRPr>
        </a:p>
      </dgm:t>
    </dgm:pt>
    <dgm:pt modelId="{C1884EF1-860D-4D52-A889-A6C3EE6E65C6}">
      <dgm:prSet phldrT="[Texto]" custT="1"/>
      <dgm:spPr/>
      <dgm:t>
        <a:bodyPr/>
        <a:lstStyle/>
        <a:p>
          <a:r>
            <a:rPr lang="pt-BR" sz="1400" dirty="0">
              <a:latin typeface="Commodore 64 Pixelized" pitchFamily="2" charset="0"/>
            </a:rPr>
            <a:t>GameLevel</a:t>
          </a:r>
        </a:p>
      </dgm:t>
    </dgm:pt>
    <dgm:pt modelId="{A53D2EFA-E0C6-4DAD-8DB3-4D5FDF1F1A5B}" type="parTrans" cxnId="{8DF8D930-0318-41BC-81D3-1E0D67BBB108}">
      <dgm:prSet/>
      <dgm:spPr/>
      <dgm:t>
        <a:bodyPr/>
        <a:lstStyle/>
        <a:p>
          <a:endParaRPr lang="pt-BR" sz="4000">
            <a:latin typeface="Commodore 64 Pixelized" pitchFamily="2" charset="0"/>
          </a:endParaRPr>
        </a:p>
      </dgm:t>
    </dgm:pt>
    <dgm:pt modelId="{D8F7F3A5-2F6F-4C91-8147-B0F4A6AE471E}" type="sibTrans" cxnId="{8DF8D930-0318-41BC-81D3-1E0D67BBB108}">
      <dgm:prSet/>
      <dgm:spPr/>
      <dgm:t>
        <a:bodyPr/>
        <a:lstStyle/>
        <a:p>
          <a:endParaRPr lang="pt-BR" sz="4000">
            <a:latin typeface="Commodore 64 Pixelized" pitchFamily="2" charset="0"/>
          </a:endParaRPr>
        </a:p>
      </dgm:t>
    </dgm:pt>
    <dgm:pt modelId="{8E7F2ADC-906B-45C0-A531-8C7A04D57707}">
      <dgm:prSet phldrT="[Texto]" custT="1"/>
      <dgm:spPr/>
      <dgm:t>
        <a:bodyPr/>
        <a:lstStyle/>
        <a:p>
          <a:r>
            <a:rPr lang="pt-BR" sz="1400" dirty="0">
              <a:latin typeface="Commodore 64 Pixelized" pitchFamily="2" charset="0"/>
            </a:rPr>
            <a:t>FeedbackMission</a:t>
          </a:r>
        </a:p>
      </dgm:t>
    </dgm:pt>
    <dgm:pt modelId="{116FF39F-A989-4B3F-BB0B-CD4707E44EB8}" type="parTrans" cxnId="{483BDF78-0442-4A55-8A41-4BEB2CD89618}">
      <dgm:prSet/>
      <dgm:spPr/>
      <dgm:t>
        <a:bodyPr/>
        <a:lstStyle/>
        <a:p>
          <a:endParaRPr lang="pt-BR" sz="4000">
            <a:latin typeface="Commodore 64 Pixelized" pitchFamily="2" charset="0"/>
          </a:endParaRPr>
        </a:p>
      </dgm:t>
    </dgm:pt>
    <dgm:pt modelId="{5594563E-0761-46EC-86BD-11C43DC40BA5}" type="sibTrans" cxnId="{483BDF78-0442-4A55-8A41-4BEB2CD89618}">
      <dgm:prSet/>
      <dgm:spPr/>
      <dgm:t>
        <a:bodyPr/>
        <a:lstStyle/>
        <a:p>
          <a:endParaRPr lang="pt-BR" sz="4000">
            <a:latin typeface="Commodore 64 Pixelized" pitchFamily="2" charset="0"/>
          </a:endParaRPr>
        </a:p>
      </dgm:t>
    </dgm:pt>
    <dgm:pt modelId="{901DB555-0B90-4C51-B08C-971E5550E965}">
      <dgm:prSet phldrT="[Texto]" custT="1"/>
      <dgm:spPr/>
      <dgm:t>
        <a:bodyPr/>
        <a:lstStyle/>
        <a:p>
          <a:r>
            <a:rPr lang="pt-BR" sz="1400" dirty="0">
              <a:latin typeface="Commodore 64 Pixelized" pitchFamily="2" charset="0"/>
            </a:rPr>
            <a:t>GameOver</a:t>
          </a:r>
        </a:p>
      </dgm:t>
    </dgm:pt>
    <dgm:pt modelId="{A2B63A72-8AD4-4E9A-B354-F5DA5B850F08}" type="parTrans" cxnId="{E9563AD7-A90F-4275-8943-5992C6961D4B}">
      <dgm:prSet/>
      <dgm:spPr/>
      <dgm:t>
        <a:bodyPr/>
        <a:lstStyle/>
        <a:p>
          <a:endParaRPr lang="pt-BR" sz="4000">
            <a:latin typeface="Commodore 64 Pixelized" pitchFamily="2" charset="0"/>
          </a:endParaRPr>
        </a:p>
      </dgm:t>
    </dgm:pt>
    <dgm:pt modelId="{150B679C-BD64-492E-8858-118A042EB026}" type="sibTrans" cxnId="{E9563AD7-A90F-4275-8943-5992C6961D4B}">
      <dgm:prSet/>
      <dgm:spPr/>
      <dgm:t>
        <a:bodyPr/>
        <a:lstStyle/>
        <a:p>
          <a:endParaRPr lang="pt-BR" sz="4000">
            <a:latin typeface="Commodore 64 Pixelized" pitchFamily="2" charset="0"/>
          </a:endParaRPr>
        </a:p>
      </dgm:t>
    </dgm:pt>
    <dgm:pt modelId="{90BAAFB6-99E6-4052-BCF4-E22C5950C71B}" type="pres">
      <dgm:prSet presAssocID="{5534876E-CE94-4AF5-A781-2108B4B7D83B}" presName="mainComposite" presStyleCnt="0">
        <dgm:presLayoutVars>
          <dgm:chPref val="1"/>
          <dgm:dir/>
          <dgm:animOne val="branch"/>
          <dgm:animLvl val="lvl"/>
          <dgm:resizeHandles val="exact"/>
        </dgm:presLayoutVars>
      </dgm:prSet>
      <dgm:spPr/>
    </dgm:pt>
    <dgm:pt modelId="{AEA2A8FA-579C-4F76-85EE-19FC3CB211B3}" type="pres">
      <dgm:prSet presAssocID="{5534876E-CE94-4AF5-A781-2108B4B7D83B}" presName="hierFlow" presStyleCnt="0"/>
      <dgm:spPr/>
    </dgm:pt>
    <dgm:pt modelId="{061D7E2C-030E-4BCF-8F3E-1A1CB53906E2}" type="pres">
      <dgm:prSet presAssocID="{5534876E-CE94-4AF5-A781-2108B4B7D83B}" presName="hierChild1" presStyleCnt="0">
        <dgm:presLayoutVars>
          <dgm:chPref val="1"/>
          <dgm:animOne val="branch"/>
          <dgm:animLvl val="lvl"/>
        </dgm:presLayoutVars>
      </dgm:prSet>
      <dgm:spPr/>
    </dgm:pt>
    <dgm:pt modelId="{DA45C58A-645F-4C07-BF43-DB6B8C70D641}" type="pres">
      <dgm:prSet presAssocID="{69AF2BA1-E937-41EB-8AA0-9637E0BCECBF}" presName="Name14" presStyleCnt="0"/>
      <dgm:spPr/>
    </dgm:pt>
    <dgm:pt modelId="{EE5985D5-3834-44EF-99BE-72B2313D9AF8}" type="pres">
      <dgm:prSet presAssocID="{69AF2BA1-E937-41EB-8AA0-9637E0BCECBF}" presName="level1Shape" presStyleLbl="node0" presStyleIdx="0" presStyleCnt="1">
        <dgm:presLayoutVars>
          <dgm:chPref val="3"/>
        </dgm:presLayoutVars>
      </dgm:prSet>
      <dgm:spPr/>
    </dgm:pt>
    <dgm:pt modelId="{5A6C31D4-06F6-4673-BE41-7F3F5DEB1DAF}" type="pres">
      <dgm:prSet presAssocID="{69AF2BA1-E937-41EB-8AA0-9637E0BCECBF}" presName="hierChild2" presStyleCnt="0"/>
      <dgm:spPr/>
    </dgm:pt>
    <dgm:pt modelId="{9EA1ABE1-5D30-42F9-B00D-6F1DEEBC1759}" type="pres">
      <dgm:prSet presAssocID="{634B20BC-E264-48FF-A460-8C711E325631}" presName="Name19" presStyleLbl="parChTrans1D2" presStyleIdx="0" presStyleCnt="5"/>
      <dgm:spPr/>
    </dgm:pt>
    <dgm:pt modelId="{0C3423DB-8713-457C-8A99-2632509C91B5}" type="pres">
      <dgm:prSet presAssocID="{D47C47DC-06C4-4A5A-A106-034BF706D522}" presName="Name21" presStyleCnt="0"/>
      <dgm:spPr/>
    </dgm:pt>
    <dgm:pt modelId="{77AC113A-A9F6-4F8E-838E-B7DE97D49305}" type="pres">
      <dgm:prSet presAssocID="{D47C47DC-06C4-4A5A-A106-034BF706D522}" presName="level2Shape" presStyleLbl="node2" presStyleIdx="0" presStyleCnt="5"/>
      <dgm:spPr/>
    </dgm:pt>
    <dgm:pt modelId="{3584FD61-E608-481A-A550-FE96C3336762}" type="pres">
      <dgm:prSet presAssocID="{D47C47DC-06C4-4A5A-A106-034BF706D522}" presName="hierChild3" presStyleCnt="0"/>
      <dgm:spPr/>
    </dgm:pt>
    <dgm:pt modelId="{9CDA8F9E-FB49-41BE-A3D2-649D5EF4E8DD}" type="pres">
      <dgm:prSet presAssocID="{F49AC05C-A447-423F-93A3-4F03BF05A4EC}" presName="Name19" presStyleLbl="parChTrans1D2" presStyleIdx="1" presStyleCnt="5"/>
      <dgm:spPr/>
    </dgm:pt>
    <dgm:pt modelId="{F9E2F869-113B-4987-8E39-F0291C61BFBE}" type="pres">
      <dgm:prSet presAssocID="{F5E98942-7A69-4554-9A5F-85CCDEC670CC}" presName="Name21" presStyleCnt="0"/>
      <dgm:spPr/>
    </dgm:pt>
    <dgm:pt modelId="{DA89AB25-F879-4010-810D-B0DCE8035894}" type="pres">
      <dgm:prSet presAssocID="{F5E98942-7A69-4554-9A5F-85CCDEC670CC}" presName="level2Shape" presStyleLbl="node2" presStyleIdx="1" presStyleCnt="5" custScaleX="115643"/>
      <dgm:spPr/>
    </dgm:pt>
    <dgm:pt modelId="{D3CE0EC5-E437-4E8C-9F09-4440C152D11F}" type="pres">
      <dgm:prSet presAssocID="{F5E98942-7A69-4554-9A5F-85CCDEC670CC}" presName="hierChild3" presStyleCnt="0"/>
      <dgm:spPr/>
    </dgm:pt>
    <dgm:pt modelId="{B1C29C20-AE12-458A-9B4E-83446A74CD05}" type="pres">
      <dgm:prSet presAssocID="{F90CB249-E463-4ECF-B1FE-47317E6C6074}" presName="Name19" presStyleLbl="parChTrans1D2" presStyleIdx="2" presStyleCnt="5"/>
      <dgm:spPr/>
    </dgm:pt>
    <dgm:pt modelId="{F87FBCD8-7095-4101-8155-4F40E4699C04}" type="pres">
      <dgm:prSet presAssocID="{F0F9FCC8-D0B6-4704-9C5E-363025CFC949}" presName="Name21" presStyleCnt="0"/>
      <dgm:spPr/>
    </dgm:pt>
    <dgm:pt modelId="{6A9A9329-C38B-4A9F-95D3-1714590CBEA2}" type="pres">
      <dgm:prSet presAssocID="{F0F9FCC8-D0B6-4704-9C5E-363025CFC949}" presName="level2Shape" presStyleLbl="node2" presStyleIdx="2" presStyleCnt="5" custLinFactNeighborX="3577" custLinFactNeighborY="176"/>
      <dgm:spPr/>
    </dgm:pt>
    <dgm:pt modelId="{143F09CB-F76A-4FC5-A266-11D418EF4066}" type="pres">
      <dgm:prSet presAssocID="{F0F9FCC8-D0B6-4704-9C5E-363025CFC949}" presName="hierChild3" presStyleCnt="0"/>
      <dgm:spPr/>
    </dgm:pt>
    <dgm:pt modelId="{27660F45-5201-4E3B-BB46-393190FB01B5}" type="pres">
      <dgm:prSet presAssocID="{A53D2EFA-E0C6-4DAD-8DB3-4D5FDF1F1A5B}" presName="Name19" presStyleLbl="parChTrans1D3" presStyleIdx="0" presStyleCnt="1"/>
      <dgm:spPr/>
    </dgm:pt>
    <dgm:pt modelId="{563707A8-953C-4100-A001-D697D2C2BFE4}" type="pres">
      <dgm:prSet presAssocID="{C1884EF1-860D-4D52-A889-A6C3EE6E65C6}" presName="Name21" presStyleCnt="0"/>
      <dgm:spPr/>
    </dgm:pt>
    <dgm:pt modelId="{D832A6E4-4BFD-4019-82FA-0F629309B0D7}" type="pres">
      <dgm:prSet presAssocID="{C1884EF1-860D-4D52-A889-A6C3EE6E65C6}" presName="level2Shape" presStyleLbl="node3" presStyleIdx="0" presStyleCnt="1" custScaleX="123850"/>
      <dgm:spPr/>
    </dgm:pt>
    <dgm:pt modelId="{C9A93C98-C9BB-4A10-BC20-F86D7BFF32B4}" type="pres">
      <dgm:prSet presAssocID="{C1884EF1-860D-4D52-A889-A6C3EE6E65C6}" presName="hierChild3" presStyleCnt="0"/>
      <dgm:spPr/>
    </dgm:pt>
    <dgm:pt modelId="{849273FF-6C4D-4103-9993-906E4D0ABF98}" type="pres">
      <dgm:prSet presAssocID="{116FF39F-A989-4B3F-BB0B-CD4707E44EB8}" presName="Name19" presStyleLbl="parChTrans1D4" presStyleIdx="0" presStyleCnt="2"/>
      <dgm:spPr/>
    </dgm:pt>
    <dgm:pt modelId="{68F84AE8-85B0-438D-88B9-958D485405FB}" type="pres">
      <dgm:prSet presAssocID="{8E7F2ADC-906B-45C0-A531-8C7A04D57707}" presName="Name21" presStyleCnt="0"/>
      <dgm:spPr/>
    </dgm:pt>
    <dgm:pt modelId="{3B8358EB-62D1-4F13-9C72-FE50A9D9EDA5}" type="pres">
      <dgm:prSet presAssocID="{8E7F2ADC-906B-45C0-A531-8C7A04D57707}" presName="level2Shape" presStyleLbl="node4" presStyleIdx="0" presStyleCnt="2" custScaleX="224033"/>
      <dgm:spPr/>
    </dgm:pt>
    <dgm:pt modelId="{9A347872-675D-411C-B2EC-707909AFDDE7}" type="pres">
      <dgm:prSet presAssocID="{8E7F2ADC-906B-45C0-A531-8C7A04D57707}" presName="hierChild3" presStyleCnt="0"/>
      <dgm:spPr/>
    </dgm:pt>
    <dgm:pt modelId="{9305EFD4-F242-4F1D-BFE4-683F1C9F134F}" type="pres">
      <dgm:prSet presAssocID="{A2B63A72-8AD4-4E9A-B354-F5DA5B850F08}" presName="Name19" presStyleLbl="parChTrans1D4" presStyleIdx="1" presStyleCnt="2"/>
      <dgm:spPr/>
    </dgm:pt>
    <dgm:pt modelId="{39E2A9D4-8D32-4F13-AFF9-493103C54533}" type="pres">
      <dgm:prSet presAssocID="{901DB555-0B90-4C51-B08C-971E5550E965}" presName="Name21" presStyleCnt="0"/>
      <dgm:spPr/>
    </dgm:pt>
    <dgm:pt modelId="{88BD05AE-2C6F-4B34-9E65-2CEC94A2BB65}" type="pres">
      <dgm:prSet presAssocID="{901DB555-0B90-4C51-B08C-971E5550E965}" presName="level2Shape" presStyleLbl="node4" presStyleIdx="1" presStyleCnt="2" custScaleX="118732"/>
      <dgm:spPr/>
    </dgm:pt>
    <dgm:pt modelId="{500254FD-63F8-4A10-B91B-E5BDE1C8534C}" type="pres">
      <dgm:prSet presAssocID="{901DB555-0B90-4C51-B08C-971E5550E965}" presName="hierChild3" presStyleCnt="0"/>
      <dgm:spPr/>
    </dgm:pt>
    <dgm:pt modelId="{23203B33-FA54-42AF-82A9-DEB83602EB8E}" type="pres">
      <dgm:prSet presAssocID="{59F0BC32-2CAF-4DBC-810A-38D9A85ED209}" presName="Name19" presStyleLbl="parChTrans1D2" presStyleIdx="3" presStyleCnt="5"/>
      <dgm:spPr/>
    </dgm:pt>
    <dgm:pt modelId="{2B5D046C-DBF4-4D35-97DD-00B8A72A050D}" type="pres">
      <dgm:prSet presAssocID="{620D56C9-1A30-45FF-90CA-06E25C3C2ADE}" presName="Name21" presStyleCnt="0"/>
      <dgm:spPr/>
    </dgm:pt>
    <dgm:pt modelId="{1F574DC6-4F08-4F6B-8C17-ABF626428781}" type="pres">
      <dgm:prSet presAssocID="{620D56C9-1A30-45FF-90CA-06E25C3C2ADE}" presName="level2Shape" presStyleLbl="node2" presStyleIdx="3" presStyleCnt="5" custScaleX="146777"/>
      <dgm:spPr/>
    </dgm:pt>
    <dgm:pt modelId="{7CE19D73-C259-48F2-8350-D6D7DED17149}" type="pres">
      <dgm:prSet presAssocID="{620D56C9-1A30-45FF-90CA-06E25C3C2ADE}" presName="hierChild3" presStyleCnt="0"/>
      <dgm:spPr/>
    </dgm:pt>
    <dgm:pt modelId="{0DFFF9A3-A84E-4136-A071-C4F7C2DAB309}" type="pres">
      <dgm:prSet presAssocID="{0FE96D72-6A5A-4312-91E5-50201E734894}" presName="Name19" presStyleLbl="parChTrans1D2" presStyleIdx="4" presStyleCnt="5"/>
      <dgm:spPr/>
    </dgm:pt>
    <dgm:pt modelId="{3362F195-8894-4C4D-A88D-D691946E7E70}" type="pres">
      <dgm:prSet presAssocID="{7DD01CBD-1EFF-47F5-84A9-D25C580A1157}" presName="Name21" presStyleCnt="0"/>
      <dgm:spPr/>
    </dgm:pt>
    <dgm:pt modelId="{EA8476AA-7D64-432E-AD42-EA8C780A2F24}" type="pres">
      <dgm:prSet presAssocID="{7DD01CBD-1EFF-47F5-84A9-D25C580A1157}" presName="level2Shape" presStyleLbl="node2" presStyleIdx="4" presStyleCnt="5"/>
      <dgm:spPr/>
    </dgm:pt>
    <dgm:pt modelId="{E291F2D9-F366-4B67-A1BF-79839247333F}" type="pres">
      <dgm:prSet presAssocID="{7DD01CBD-1EFF-47F5-84A9-D25C580A1157}" presName="hierChild3" presStyleCnt="0"/>
      <dgm:spPr/>
    </dgm:pt>
    <dgm:pt modelId="{D13979A8-1FD9-41D3-A263-4C5925A5D519}" type="pres">
      <dgm:prSet presAssocID="{5534876E-CE94-4AF5-A781-2108B4B7D83B}" presName="bgShapesFlow" presStyleCnt="0"/>
      <dgm:spPr/>
    </dgm:pt>
  </dgm:ptLst>
  <dgm:cxnLst>
    <dgm:cxn modelId="{97567402-C3AE-4C2C-8032-2B438D78884D}" type="presOf" srcId="{F49AC05C-A447-423F-93A3-4F03BF05A4EC}" destId="{9CDA8F9E-FB49-41BE-A3D2-649D5EF4E8DD}" srcOrd="0" destOrd="0" presId="urn:microsoft.com/office/officeart/2005/8/layout/hierarchy6"/>
    <dgm:cxn modelId="{03AAE903-AB20-4B24-9624-779643D7B4BD}" srcId="{69AF2BA1-E937-41EB-8AA0-9637E0BCECBF}" destId="{F0F9FCC8-D0B6-4704-9C5E-363025CFC949}" srcOrd="2" destOrd="0" parTransId="{F90CB249-E463-4ECF-B1FE-47317E6C6074}" sibTransId="{838967FF-8840-4DC9-9F13-B0B2DF6F9D8E}"/>
    <dgm:cxn modelId="{E88B0A08-1E57-4DBD-9BBB-5FC9A4A76B98}" type="presOf" srcId="{F0F9FCC8-D0B6-4704-9C5E-363025CFC949}" destId="{6A9A9329-C38B-4A9F-95D3-1714590CBEA2}" srcOrd="0" destOrd="0" presId="urn:microsoft.com/office/officeart/2005/8/layout/hierarchy6"/>
    <dgm:cxn modelId="{04290B0D-294B-49AB-8350-CCBA5B8EF006}" type="presOf" srcId="{7DD01CBD-1EFF-47F5-84A9-D25C580A1157}" destId="{EA8476AA-7D64-432E-AD42-EA8C780A2F24}" srcOrd="0" destOrd="0" presId="urn:microsoft.com/office/officeart/2005/8/layout/hierarchy6"/>
    <dgm:cxn modelId="{97B2B115-3857-4EED-B83D-5D01DB9CA14A}" type="presOf" srcId="{0FE96D72-6A5A-4312-91E5-50201E734894}" destId="{0DFFF9A3-A84E-4136-A071-C4F7C2DAB309}" srcOrd="0" destOrd="0" presId="urn:microsoft.com/office/officeart/2005/8/layout/hierarchy6"/>
    <dgm:cxn modelId="{3EE9D215-172C-4DF9-8F53-F5623DF8DFBD}" type="presOf" srcId="{634B20BC-E264-48FF-A460-8C711E325631}" destId="{9EA1ABE1-5D30-42F9-B00D-6F1DEEBC1759}" srcOrd="0" destOrd="0" presId="urn:microsoft.com/office/officeart/2005/8/layout/hierarchy6"/>
    <dgm:cxn modelId="{8263551A-05F9-4E60-8369-D05F7671288A}" srcId="{69AF2BA1-E937-41EB-8AA0-9637E0BCECBF}" destId="{F5E98942-7A69-4554-9A5F-85CCDEC670CC}" srcOrd="1" destOrd="0" parTransId="{F49AC05C-A447-423F-93A3-4F03BF05A4EC}" sibTransId="{6924C471-24DD-4350-8CE2-C7201CD6117C}"/>
    <dgm:cxn modelId="{CEAFBB1F-8B37-4774-80F8-D7EF81DD04C6}" type="presOf" srcId="{D47C47DC-06C4-4A5A-A106-034BF706D522}" destId="{77AC113A-A9F6-4F8E-838E-B7DE97D49305}" srcOrd="0" destOrd="0" presId="urn:microsoft.com/office/officeart/2005/8/layout/hierarchy6"/>
    <dgm:cxn modelId="{8DF8D930-0318-41BC-81D3-1E0D67BBB108}" srcId="{F0F9FCC8-D0B6-4704-9C5E-363025CFC949}" destId="{C1884EF1-860D-4D52-A889-A6C3EE6E65C6}" srcOrd="0" destOrd="0" parTransId="{A53D2EFA-E0C6-4DAD-8DB3-4D5FDF1F1A5B}" sibTransId="{D8F7F3A5-2F6F-4C91-8147-B0F4A6AE471E}"/>
    <dgm:cxn modelId="{2D6A2B3C-FDE6-451D-9FFC-1F5B09E89A5A}" type="presOf" srcId="{69AF2BA1-E937-41EB-8AA0-9637E0BCECBF}" destId="{EE5985D5-3834-44EF-99BE-72B2313D9AF8}" srcOrd="0" destOrd="0" presId="urn:microsoft.com/office/officeart/2005/8/layout/hierarchy6"/>
    <dgm:cxn modelId="{20CDEA3F-5C95-4923-A004-5D724D7FC5E2}" type="presOf" srcId="{A53D2EFA-E0C6-4DAD-8DB3-4D5FDF1F1A5B}" destId="{27660F45-5201-4E3B-BB46-393190FB01B5}" srcOrd="0" destOrd="0" presId="urn:microsoft.com/office/officeart/2005/8/layout/hierarchy6"/>
    <dgm:cxn modelId="{2B0D3161-B0E6-4F09-A3AC-94EDB7AE07D1}" type="presOf" srcId="{F90CB249-E463-4ECF-B1FE-47317E6C6074}" destId="{B1C29C20-AE12-458A-9B4E-83446A74CD05}" srcOrd="0" destOrd="0" presId="urn:microsoft.com/office/officeart/2005/8/layout/hierarchy6"/>
    <dgm:cxn modelId="{E8691C65-D8D5-46D4-BA1F-B479850DFFDB}" srcId="{5534876E-CE94-4AF5-A781-2108B4B7D83B}" destId="{69AF2BA1-E937-41EB-8AA0-9637E0BCECBF}" srcOrd="0" destOrd="0" parTransId="{01B53E1F-3CB9-4208-BB1D-A68E7B540998}" sibTransId="{B68609F2-044C-46FE-9233-1109F3CADF7C}"/>
    <dgm:cxn modelId="{54CD6751-178C-4BC7-AD47-886062EA50E7}" srcId="{69AF2BA1-E937-41EB-8AA0-9637E0BCECBF}" destId="{D47C47DC-06C4-4A5A-A106-034BF706D522}" srcOrd="0" destOrd="0" parTransId="{634B20BC-E264-48FF-A460-8C711E325631}" sibTransId="{0C9017FF-4F1E-4D7E-8A7E-22EA099D52BF}"/>
    <dgm:cxn modelId="{7BBD7353-4DB0-4B15-BFAE-D51C35387223}" type="presOf" srcId="{59F0BC32-2CAF-4DBC-810A-38D9A85ED209}" destId="{23203B33-FA54-42AF-82A9-DEB83602EB8E}" srcOrd="0" destOrd="0" presId="urn:microsoft.com/office/officeart/2005/8/layout/hierarchy6"/>
    <dgm:cxn modelId="{1411F555-6391-4A99-91D1-4B6CF43E522B}" type="presOf" srcId="{A2B63A72-8AD4-4E9A-B354-F5DA5B850F08}" destId="{9305EFD4-F242-4F1D-BFE4-683F1C9F134F}" srcOrd="0" destOrd="0" presId="urn:microsoft.com/office/officeart/2005/8/layout/hierarchy6"/>
    <dgm:cxn modelId="{483BDF78-0442-4A55-8A41-4BEB2CD89618}" srcId="{C1884EF1-860D-4D52-A889-A6C3EE6E65C6}" destId="{8E7F2ADC-906B-45C0-A531-8C7A04D57707}" srcOrd="0" destOrd="0" parTransId="{116FF39F-A989-4B3F-BB0B-CD4707E44EB8}" sibTransId="{5594563E-0761-46EC-86BD-11C43DC40BA5}"/>
    <dgm:cxn modelId="{8C23DF7E-F811-4BED-8935-9CA003302F5B}" type="presOf" srcId="{8E7F2ADC-906B-45C0-A531-8C7A04D57707}" destId="{3B8358EB-62D1-4F13-9C72-FE50A9D9EDA5}" srcOrd="0" destOrd="0" presId="urn:microsoft.com/office/officeart/2005/8/layout/hierarchy6"/>
    <dgm:cxn modelId="{F337287F-530B-4847-A411-3026BE7875B5}" type="presOf" srcId="{901DB555-0B90-4C51-B08C-971E5550E965}" destId="{88BD05AE-2C6F-4B34-9E65-2CEC94A2BB65}" srcOrd="0" destOrd="0" presId="urn:microsoft.com/office/officeart/2005/8/layout/hierarchy6"/>
    <dgm:cxn modelId="{4F08DC7F-9C32-49C9-8AA9-481260989D3D}" srcId="{69AF2BA1-E937-41EB-8AA0-9637E0BCECBF}" destId="{620D56C9-1A30-45FF-90CA-06E25C3C2ADE}" srcOrd="3" destOrd="0" parTransId="{59F0BC32-2CAF-4DBC-810A-38D9A85ED209}" sibTransId="{AA7DE232-39D0-40B5-9E7B-112D6A3AC727}"/>
    <dgm:cxn modelId="{C6A3C0A8-3EB7-49A0-A612-1FF70926A5B7}" type="presOf" srcId="{F5E98942-7A69-4554-9A5F-85CCDEC670CC}" destId="{DA89AB25-F879-4010-810D-B0DCE8035894}" srcOrd="0" destOrd="0" presId="urn:microsoft.com/office/officeart/2005/8/layout/hierarchy6"/>
    <dgm:cxn modelId="{28E79ABE-5147-47D9-B332-355A3BE7AB31}" srcId="{69AF2BA1-E937-41EB-8AA0-9637E0BCECBF}" destId="{7DD01CBD-1EFF-47F5-84A9-D25C580A1157}" srcOrd="4" destOrd="0" parTransId="{0FE96D72-6A5A-4312-91E5-50201E734894}" sibTransId="{3350293D-F57B-4AC3-986D-CEACF2C9C3E8}"/>
    <dgm:cxn modelId="{99EA54C1-FEB5-43B7-83F8-9369275AC6FB}" type="presOf" srcId="{620D56C9-1A30-45FF-90CA-06E25C3C2ADE}" destId="{1F574DC6-4F08-4F6B-8C17-ABF626428781}" srcOrd="0" destOrd="0" presId="urn:microsoft.com/office/officeart/2005/8/layout/hierarchy6"/>
    <dgm:cxn modelId="{9AF2B7C8-1D30-4836-8930-A13823322B70}" type="presOf" srcId="{5534876E-CE94-4AF5-A781-2108B4B7D83B}" destId="{90BAAFB6-99E6-4052-BCF4-E22C5950C71B}" srcOrd="0" destOrd="0" presId="urn:microsoft.com/office/officeart/2005/8/layout/hierarchy6"/>
    <dgm:cxn modelId="{7217B0D5-222D-4BB5-A3B1-B1C9B4104EF5}" type="presOf" srcId="{C1884EF1-860D-4D52-A889-A6C3EE6E65C6}" destId="{D832A6E4-4BFD-4019-82FA-0F629309B0D7}" srcOrd="0" destOrd="0" presId="urn:microsoft.com/office/officeart/2005/8/layout/hierarchy6"/>
    <dgm:cxn modelId="{E9563AD7-A90F-4275-8943-5992C6961D4B}" srcId="{8E7F2ADC-906B-45C0-A531-8C7A04D57707}" destId="{901DB555-0B90-4C51-B08C-971E5550E965}" srcOrd="0" destOrd="0" parTransId="{A2B63A72-8AD4-4E9A-B354-F5DA5B850F08}" sibTransId="{150B679C-BD64-492E-8858-118A042EB026}"/>
    <dgm:cxn modelId="{0FF9B3DE-CBE6-45A5-9FEF-C49716C60819}" type="presOf" srcId="{116FF39F-A989-4B3F-BB0B-CD4707E44EB8}" destId="{849273FF-6C4D-4103-9993-906E4D0ABF98}" srcOrd="0" destOrd="0" presId="urn:microsoft.com/office/officeart/2005/8/layout/hierarchy6"/>
    <dgm:cxn modelId="{8C39E680-60FE-43E3-B595-3F9F31070353}" type="presParOf" srcId="{90BAAFB6-99E6-4052-BCF4-E22C5950C71B}" destId="{AEA2A8FA-579C-4F76-85EE-19FC3CB211B3}" srcOrd="0" destOrd="0" presId="urn:microsoft.com/office/officeart/2005/8/layout/hierarchy6"/>
    <dgm:cxn modelId="{EDB437BD-83DE-43DC-B3A0-DC2691D33826}" type="presParOf" srcId="{AEA2A8FA-579C-4F76-85EE-19FC3CB211B3}" destId="{061D7E2C-030E-4BCF-8F3E-1A1CB53906E2}" srcOrd="0" destOrd="0" presId="urn:microsoft.com/office/officeart/2005/8/layout/hierarchy6"/>
    <dgm:cxn modelId="{95C376B8-AF2A-4AB6-82FB-D10A9FCB056B}" type="presParOf" srcId="{061D7E2C-030E-4BCF-8F3E-1A1CB53906E2}" destId="{DA45C58A-645F-4C07-BF43-DB6B8C70D641}" srcOrd="0" destOrd="0" presId="urn:microsoft.com/office/officeart/2005/8/layout/hierarchy6"/>
    <dgm:cxn modelId="{13BCCB7E-9614-4700-B508-2A7357C96836}" type="presParOf" srcId="{DA45C58A-645F-4C07-BF43-DB6B8C70D641}" destId="{EE5985D5-3834-44EF-99BE-72B2313D9AF8}" srcOrd="0" destOrd="0" presId="urn:microsoft.com/office/officeart/2005/8/layout/hierarchy6"/>
    <dgm:cxn modelId="{37406BFF-29F8-41DC-9AE8-6552DFD151A7}" type="presParOf" srcId="{DA45C58A-645F-4C07-BF43-DB6B8C70D641}" destId="{5A6C31D4-06F6-4673-BE41-7F3F5DEB1DAF}" srcOrd="1" destOrd="0" presId="urn:microsoft.com/office/officeart/2005/8/layout/hierarchy6"/>
    <dgm:cxn modelId="{DA8710D8-F513-4CB4-B92B-1C8FDA207B89}" type="presParOf" srcId="{5A6C31D4-06F6-4673-BE41-7F3F5DEB1DAF}" destId="{9EA1ABE1-5D30-42F9-B00D-6F1DEEBC1759}" srcOrd="0" destOrd="0" presId="urn:microsoft.com/office/officeart/2005/8/layout/hierarchy6"/>
    <dgm:cxn modelId="{63C8B500-78BB-4E47-985B-CE0909F77CE5}" type="presParOf" srcId="{5A6C31D4-06F6-4673-BE41-7F3F5DEB1DAF}" destId="{0C3423DB-8713-457C-8A99-2632509C91B5}" srcOrd="1" destOrd="0" presId="urn:microsoft.com/office/officeart/2005/8/layout/hierarchy6"/>
    <dgm:cxn modelId="{45741FC2-F5F0-4005-9D57-5737B711BF02}" type="presParOf" srcId="{0C3423DB-8713-457C-8A99-2632509C91B5}" destId="{77AC113A-A9F6-4F8E-838E-B7DE97D49305}" srcOrd="0" destOrd="0" presId="urn:microsoft.com/office/officeart/2005/8/layout/hierarchy6"/>
    <dgm:cxn modelId="{7685E26C-2117-48F9-B97D-05A9A5BF3D88}" type="presParOf" srcId="{0C3423DB-8713-457C-8A99-2632509C91B5}" destId="{3584FD61-E608-481A-A550-FE96C3336762}" srcOrd="1" destOrd="0" presId="urn:microsoft.com/office/officeart/2005/8/layout/hierarchy6"/>
    <dgm:cxn modelId="{3AD69BED-3967-429E-A625-CB5524FFCD09}" type="presParOf" srcId="{5A6C31D4-06F6-4673-BE41-7F3F5DEB1DAF}" destId="{9CDA8F9E-FB49-41BE-A3D2-649D5EF4E8DD}" srcOrd="2" destOrd="0" presId="urn:microsoft.com/office/officeart/2005/8/layout/hierarchy6"/>
    <dgm:cxn modelId="{932A32E3-6B45-4E20-81D4-08A569E6DF25}" type="presParOf" srcId="{5A6C31D4-06F6-4673-BE41-7F3F5DEB1DAF}" destId="{F9E2F869-113B-4987-8E39-F0291C61BFBE}" srcOrd="3" destOrd="0" presId="urn:microsoft.com/office/officeart/2005/8/layout/hierarchy6"/>
    <dgm:cxn modelId="{FECB17BF-5735-4D12-AAA4-B2DBB56BA937}" type="presParOf" srcId="{F9E2F869-113B-4987-8E39-F0291C61BFBE}" destId="{DA89AB25-F879-4010-810D-B0DCE8035894}" srcOrd="0" destOrd="0" presId="urn:microsoft.com/office/officeart/2005/8/layout/hierarchy6"/>
    <dgm:cxn modelId="{367B61E3-BA93-4877-B9F0-D17AB8EA4F3D}" type="presParOf" srcId="{F9E2F869-113B-4987-8E39-F0291C61BFBE}" destId="{D3CE0EC5-E437-4E8C-9F09-4440C152D11F}" srcOrd="1" destOrd="0" presId="urn:microsoft.com/office/officeart/2005/8/layout/hierarchy6"/>
    <dgm:cxn modelId="{244F5551-ADAA-4635-A6B5-3100C2EE418E}" type="presParOf" srcId="{5A6C31D4-06F6-4673-BE41-7F3F5DEB1DAF}" destId="{B1C29C20-AE12-458A-9B4E-83446A74CD05}" srcOrd="4" destOrd="0" presId="urn:microsoft.com/office/officeart/2005/8/layout/hierarchy6"/>
    <dgm:cxn modelId="{7BE170C9-B8F2-438D-93FB-3933F4EE112E}" type="presParOf" srcId="{5A6C31D4-06F6-4673-BE41-7F3F5DEB1DAF}" destId="{F87FBCD8-7095-4101-8155-4F40E4699C04}" srcOrd="5" destOrd="0" presId="urn:microsoft.com/office/officeart/2005/8/layout/hierarchy6"/>
    <dgm:cxn modelId="{F5EE95D1-2C70-44F3-A00E-6BB0D772C34A}" type="presParOf" srcId="{F87FBCD8-7095-4101-8155-4F40E4699C04}" destId="{6A9A9329-C38B-4A9F-95D3-1714590CBEA2}" srcOrd="0" destOrd="0" presId="urn:microsoft.com/office/officeart/2005/8/layout/hierarchy6"/>
    <dgm:cxn modelId="{A8F18796-AECB-4C0C-8593-613259BE838C}" type="presParOf" srcId="{F87FBCD8-7095-4101-8155-4F40E4699C04}" destId="{143F09CB-F76A-4FC5-A266-11D418EF4066}" srcOrd="1" destOrd="0" presId="urn:microsoft.com/office/officeart/2005/8/layout/hierarchy6"/>
    <dgm:cxn modelId="{CA1A95C9-2C05-4BEB-A392-10A31D91CBC9}" type="presParOf" srcId="{143F09CB-F76A-4FC5-A266-11D418EF4066}" destId="{27660F45-5201-4E3B-BB46-393190FB01B5}" srcOrd="0" destOrd="0" presId="urn:microsoft.com/office/officeart/2005/8/layout/hierarchy6"/>
    <dgm:cxn modelId="{B9EDE564-3555-41C2-9418-C8B2F0A59095}" type="presParOf" srcId="{143F09CB-F76A-4FC5-A266-11D418EF4066}" destId="{563707A8-953C-4100-A001-D697D2C2BFE4}" srcOrd="1" destOrd="0" presId="urn:microsoft.com/office/officeart/2005/8/layout/hierarchy6"/>
    <dgm:cxn modelId="{9809AEBD-345A-4942-A103-FD619681E086}" type="presParOf" srcId="{563707A8-953C-4100-A001-D697D2C2BFE4}" destId="{D832A6E4-4BFD-4019-82FA-0F629309B0D7}" srcOrd="0" destOrd="0" presId="urn:microsoft.com/office/officeart/2005/8/layout/hierarchy6"/>
    <dgm:cxn modelId="{E7CF3D5D-043E-4517-9003-5F585D56CAD9}" type="presParOf" srcId="{563707A8-953C-4100-A001-D697D2C2BFE4}" destId="{C9A93C98-C9BB-4A10-BC20-F86D7BFF32B4}" srcOrd="1" destOrd="0" presId="urn:microsoft.com/office/officeart/2005/8/layout/hierarchy6"/>
    <dgm:cxn modelId="{B2AF5C71-77A3-4BD3-A74D-917FB8F80643}" type="presParOf" srcId="{C9A93C98-C9BB-4A10-BC20-F86D7BFF32B4}" destId="{849273FF-6C4D-4103-9993-906E4D0ABF98}" srcOrd="0" destOrd="0" presId="urn:microsoft.com/office/officeart/2005/8/layout/hierarchy6"/>
    <dgm:cxn modelId="{23409A88-2896-4517-81D5-7B6DCF06F654}" type="presParOf" srcId="{C9A93C98-C9BB-4A10-BC20-F86D7BFF32B4}" destId="{68F84AE8-85B0-438D-88B9-958D485405FB}" srcOrd="1" destOrd="0" presId="urn:microsoft.com/office/officeart/2005/8/layout/hierarchy6"/>
    <dgm:cxn modelId="{E0AACF81-9CB6-4A34-9907-16C70F314027}" type="presParOf" srcId="{68F84AE8-85B0-438D-88B9-958D485405FB}" destId="{3B8358EB-62D1-4F13-9C72-FE50A9D9EDA5}" srcOrd="0" destOrd="0" presId="urn:microsoft.com/office/officeart/2005/8/layout/hierarchy6"/>
    <dgm:cxn modelId="{D7A81604-F50F-4C82-9300-540F4FC2BB9A}" type="presParOf" srcId="{68F84AE8-85B0-438D-88B9-958D485405FB}" destId="{9A347872-675D-411C-B2EC-707909AFDDE7}" srcOrd="1" destOrd="0" presId="urn:microsoft.com/office/officeart/2005/8/layout/hierarchy6"/>
    <dgm:cxn modelId="{8AE0521B-31A3-4B8C-B756-A97058EC14C1}" type="presParOf" srcId="{9A347872-675D-411C-B2EC-707909AFDDE7}" destId="{9305EFD4-F242-4F1D-BFE4-683F1C9F134F}" srcOrd="0" destOrd="0" presId="urn:microsoft.com/office/officeart/2005/8/layout/hierarchy6"/>
    <dgm:cxn modelId="{C6CD5BC6-1907-4A5B-BBE0-2F5C1BFF7F25}" type="presParOf" srcId="{9A347872-675D-411C-B2EC-707909AFDDE7}" destId="{39E2A9D4-8D32-4F13-AFF9-493103C54533}" srcOrd="1" destOrd="0" presId="urn:microsoft.com/office/officeart/2005/8/layout/hierarchy6"/>
    <dgm:cxn modelId="{899A2460-E331-43A7-8772-7B986D89B7D2}" type="presParOf" srcId="{39E2A9D4-8D32-4F13-AFF9-493103C54533}" destId="{88BD05AE-2C6F-4B34-9E65-2CEC94A2BB65}" srcOrd="0" destOrd="0" presId="urn:microsoft.com/office/officeart/2005/8/layout/hierarchy6"/>
    <dgm:cxn modelId="{E4C275E9-C4CA-4C19-AFE0-83D6C18F49BB}" type="presParOf" srcId="{39E2A9D4-8D32-4F13-AFF9-493103C54533}" destId="{500254FD-63F8-4A10-B91B-E5BDE1C8534C}" srcOrd="1" destOrd="0" presId="urn:microsoft.com/office/officeart/2005/8/layout/hierarchy6"/>
    <dgm:cxn modelId="{C4EBFF88-B951-4553-B4E1-3D1B9AF18771}" type="presParOf" srcId="{5A6C31D4-06F6-4673-BE41-7F3F5DEB1DAF}" destId="{23203B33-FA54-42AF-82A9-DEB83602EB8E}" srcOrd="6" destOrd="0" presId="urn:microsoft.com/office/officeart/2005/8/layout/hierarchy6"/>
    <dgm:cxn modelId="{599AEEDD-777F-40D0-B06C-C25AB0984975}" type="presParOf" srcId="{5A6C31D4-06F6-4673-BE41-7F3F5DEB1DAF}" destId="{2B5D046C-DBF4-4D35-97DD-00B8A72A050D}" srcOrd="7" destOrd="0" presId="urn:microsoft.com/office/officeart/2005/8/layout/hierarchy6"/>
    <dgm:cxn modelId="{4CF15CD3-89FD-4631-AAF4-09F438CBAE1B}" type="presParOf" srcId="{2B5D046C-DBF4-4D35-97DD-00B8A72A050D}" destId="{1F574DC6-4F08-4F6B-8C17-ABF626428781}" srcOrd="0" destOrd="0" presId="urn:microsoft.com/office/officeart/2005/8/layout/hierarchy6"/>
    <dgm:cxn modelId="{9B7B1D7F-3498-4CC2-A38F-D24927F70DCC}" type="presParOf" srcId="{2B5D046C-DBF4-4D35-97DD-00B8A72A050D}" destId="{7CE19D73-C259-48F2-8350-D6D7DED17149}" srcOrd="1" destOrd="0" presId="urn:microsoft.com/office/officeart/2005/8/layout/hierarchy6"/>
    <dgm:cxn modelId="{A4D181B7-8932-4027-80A4-37A88461DC6A}" type="presParOf" srcId="{5A6C31D4-06F6-4673-BE41-7F3F5DEB1DAF}" destId="{0DFFF9A3-A84E-4136-A071-C4F7C2DAB309}" srcOrd="8" destOrd="0" presId="urn:microsoft.com/office/officeart/2005/8/layout/hierarchy6"/>
    <dgm:cxn modelId="{F161D9EC-B07A-42C0-B8A5-1A1B6DD60964}" type="presParOf" srcId="{5A6C31D4-06F6-4673-BE41-7F3F5DEB1DAF}" destId="{3362F195-8894-4C4D-A88D-D691946E7E70}" srcOrd="9" destOrd="0" presId="urn:microsoft.com/office/officeart/2005/8/layout/hierarchy6"/>
    <dgm:cxn modelId="{6FF066AC-A265-4057-8922-2C8C29D8120A}" type="presParOf" srcId="{3362F195-8894-4C4D-A88D-D691946E7E70}" destId="{EA8476AA-7D64-432E-AD42-EA8C780A2F24}" srcOrd="0" destOrd="0" presId="urn:microsoft.com/office/officeart/2005/8/layout/hierarchy6"/>
    <dgm:cxn modelId="{5DC1894B-A3F0-41C0-B52A-F5669ADACF3D}" type="presParOf" srcId="{3362F195-8894-4C4D-A88D-D691946E7E70}" destId="{E291F2D9-F366-4B67-A1BF-79839247333F}" srcOrd="1" destOrd="0" presId="urn:microsoft.com/office/officeart/2005/8/layout/hierarchy6"/>
    <dgm:cxn modelId="{E1A4E5A9-E120-459D-9771-85853044C175}" type="presParOf" srcId="{90BAAFB6-99E6-4052-BCF4-E22C5950C71B}" destId="{D13979A8-1FD9-41D3-A263-4C5925A5D51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985D5-3834-44EF-99BE-72B2313D9AF8}">
      <dsp:nvSpPr>
        <dsp:cNvPr id="0" name=""/>
        <dsp:cNvSpPr/>
      </dsp:nvSpPr>
      <dsp:spPr>
        <a:xfrm>
          <a:off x="3545440" y="287539"/>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Menu</a:t>
          </a:r>
        </a:p>
      </dsp:txBody>
      <dsp:txXfrm>
        <a:off x="3569203" y="311302"/>
        <a:ext cx="1169444" cy="763787"/>
      </dsp:txXfrm>
    </dsp:sp>
    <dsp:sp modelId="{9EA1ABE1-5D30-42F9-B00D-6F1DEEBC1759}">
      <dsp:nvSpPr>
        <dsp:cNvPr id="0" name=""/>
        <dsp:cNvSpPr/>
      </dsp:nvSpPr>
      <dsp:spPr>
        <a:xfrm>
          <a:off x="609986" y="1098853"/>
          <a:ext cx="3543939" cy="324525"/>
        </a:xfrm>
        <a:custGeom>
          <a:avLst/>
          <a:gdLst/>
          <a:ahLst/>
          <a:cxnLst/>
          <a:rect l="0" t="0" r="0" b="0"/>
          <a:pathLst>
            <a:path>
              <a:moveTo>
                <a:pt x="3543939" y="0"/>
              </a:moveTo>
              <a:lnTo>
                <a:pt x="3543939" y="162262"/>
              </a:lnTo>
              <a:lnTo>
                <a:pt x="0" y="162262"/>
              </a:lnTo>
              <a:lnTo>
                <a:pt x="0"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C113A-A9F6-4F8E-838E-B7DE97D49305}">
      <dsp:nvSpPr>
        <dsp:cNvPr id="0" name=""/>
        <dsp:cNvSpPr/>
      </dsp:nvSpPr>
      <dsp:spPr>
        <a:xfrm>
          <a:off x="1500" y="1423378"/>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Options</a:t>
          </a:r>
        </a:p>
      </dsp:txBody>
      <dsp:txXfrm>
        <a:off x="25263" y="1447141"/>
        <a:ext cx="1169444" cy="763787"/>
      </dsp:txXfrm>
    </dsp:sp>
    <dsp:sp modelId="{9CDA8F9E-FB49-41BE-A3D2-649D5EF4E8DD}">
      <dsp:nvSpPr>
        <dsp:cNvPr id="0" name=""/>
        <dsp:cNvSpPr/>
      </dsp:nvSpPr>
      <dsp:spPr>
        <a:xfrm>
          <a:off x="2287233" y="1098853"/>
          <a:ext cx="1866692" cy="324525"/>
        </a:xfrm>
        <a:custGeom>
          <a:avLst/>
          <a:gdLst/>
          <a:ahLst/>
          <a:cxnLst/>
          <a:rect l="0" t="0" r="0" b="0"/>
          <a:pathLst>
            <a:path>
              <a:moveTo>
                <a:pt x="1866692" y="0"/>
              </a:moveTo>
              <a:lnTo>
                <a:pt x="1866692" y="162262"/>
              </a:lnTo>
              <a:lnTo>
                <a:pt x="0" y="162262"/>
              </a:lnTo>
              <a:lnTo>
                <a:pt x="0"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9AB25-F879-4010-810D-B0DCE8035894}">
      <dsp:nvSpPr>
        <dsp:cNvPr id="0" name=""/>
        <dsp:cNvSpPr/>
      </dsp:nvSpPr>
      <dsp:spPr>
        <a:xfrm>
          <a:off x="1583562" y="1423378"/>
          <a:ext cx="1407341"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Tutorial</a:t>
          </a:r>
        </a:p>
      </dsp:txBody>
      <dsp:txXfrm>
        <a:off x="1607325" y="1447141"/>
        <a:ext cx="1359815" cy="763787"/>
      </dsp:txXfrm>
    </dsp:sp>
    <dsp:sp modelId="{B1C29C20-AE12-458A-9B4E-83446A74CD05}">
      <dsp:nvSpPr>
        <dsp:cNvPr id="0" name=""/>
        <dsp:cNvSpPr/>
      </dsp:nvSpPr>
      <dsp:spPr>
        <a:xfrm>
          <a:off x="4008011" y="1098853"/>
          <a:ext cx="145914" cy="325953"/>
        </a:xfrm>
        <a:custGeom>
          <a:avLst/>
          <a:gdLst/>
          <a:ahLst/>
          <a:cxnLst/>
          <a:rect l="0" t="0" r="0" b="0"/>
          <a:pathLst>
            <a:path>
              <a:moveTo>
                <a:pt x="145914" y="0"/>
              </a:moveTo>
              <a:lnTo>
                <a:pt x="145914" y="162976"/>
              </a:lnTo>
              <a:lnTo>
                <a:pt x="0" y="162976"/>
              </a:lnTo>
              <a:lnTo>
                <a:pt x="0" y="32595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A9329-C38B-4A9F-95D3-1714590CBEA2}">
      <dsp:nvSpPr>
        <dsp:cNvPr id="0" name=""/>
        <dsp:cNvSpPr/>
      </dsp:nvSpPr>
      <dsp:spPr>
        <a:xfrm>
          <a:off x="3399525" y="1424806"/>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Mission</a:t>
          </a:r>
        </a:p>
      </dsp:txBody>
      <dsp:txXfrm>
        <a:off x="3423288" y="1448569"/>
        <a:ext cx="1169444" cy="763787"/>
      </dsp:txXfrm>
    </dsp:sp>
    <dsp:sp modelId="{27660F45-5201-4E3B-BB46-393190FB01B5}">
      <dsp:nvSpPr>
        <dsp:cNvPr id="0" name=""/>
        <dsp:cNvSpPr/>
      </dsp:nvSpPr>
      <dsp:spPr>
        <a:xfrm>
          <a:off x="3918760" y="2236120"/>
          <a:ext cx="91440" cy="323097"/>
        </a:xfrm>
        <a:custGeom>
          <a:avLst/>
          <a:gdLst/>
          <a:ahLst/>
          <a:cxnLst/>
          <a:rect l="0" t="0" r="0" b="0"/>
          <a:pathLst>
            <a:path>
              <a:moveTo>
                <a:pt x="89251" y="0"/>
              </a:moveTo>
              <a:lnTo>
                <a:pt x="89251" y="161548"/>
              </a:lnTo>
              <a:lnTo>
                <a:pt x="45720" y="161548"/>
              </a:lnTo>
              <a:lnTo>
                <a:pt x="45720" y="32309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32A6E4-4BFD-4019-82FA-0F629309B0D7}">
      <dsp:nvSpPr>
        <dsp:cNvPr id="0" name=""/>
        <dsp:cNvSpPr/>
      </dsp:nvSpPr>
      <dsp:spPr>
        <a:xfrm>
          <a:off x="3210871" y="2559217"/>
          <a:ext cx="1507217"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GameLevel</a:t>
          </a:r>
        </a:p>
      </dsp:txBody>
      <dsp:txXfrm>
        <a:off x="3234634" y="2582980"/>
        <a:ext cx="1459691" cy="763787"/>
      </dsp:txXfrm>
    </dsp:sp>
    <dsp:sp modelId="{849273FF-6C4D-4103-9993-906E4D0ABF98}">
      <dsp:nvSpPr>
        <dsp:cNvPr id="0" name=""/>
        <dsp:cNvSpPr/>
      </dsp:nvSpPr>
      <dsp:spPr>
        <a:xfrm>
          <a:off x="3918760" y="3370531"/>
          <a:ext cx="91440" cy="324525"/>
        </a:xfrm>
        <a:custGeom>
          <a:avLst/>
          <a:gdLst/>
          <a:ahLst/>
          <a:cxnLst/>
          <a:rect l="0" t="0" r="0" b="0"/>
          <a:pathLst>
            <a:path>
              <a:moveTo>
                <a:pt x="45720" y="0"/>
              </a:moveTo>
              <a:lnTo>
                <a:pt x="45720" y="32452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358EB-62D1-4F13-9C72-FE50A9D9EDA5}">
      <dsp:nvSpPr>
        <dsp:cNvPr id="0" name=""/>
        <dsp:cNvSpPr/>
      </dsp:nvSpPr>
      <dsp:spPr>
        <a:xfrm>
          <a:off x="2601272" y="3695056"/>
          <a:ext cx="2726415"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FeedbackMission</a:t>
          </a:r>
        </a:p>
      </dsp:txBody>
      <dsp:txXfrm>
        <a:off x="2625035" y="3718819"/>
        <a:ext cx="2678889" cy="763787"/>
      </dsp:txXfrm>
    </dsp:sp>
    <dsp:sp modelId="{9305EFD4-F242-4F1D-BFE4-683F1C9F134F}">
      <dsp:nvSpPr>
        <dsp:cNvPr id="0" name=""/>
        <dsp:cNvSpPr/>
      </dsp:nvSpPr>
      <dsp:spPr>
        <a:xfrm>
          <a:off x="3918760" y="4506370"/>
          <a:ext cx="91440" cy="324525"/>
        </a:xfrm>
        <a:custGeom>
          <a:avLst/>
          <a:gdLst/>
          <a:ahLst/>
          <a:cxnLst/>
          <a:rect l="0" t="0" r="0" b="0"/>
          <a:pathLst>
            <a:path>
              <a:moveTo>
                <a:pt x="45720" y="0"/>
              </a:moveTo>
              <a:lnTo>
                <a:pt x="45720" y="32452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BD05AE-2C6F-4B34-9E65-2CEC94A2BB65}">
      <dsp:nvSpPr>
        <dsp:cNvPr id="0" name=""/>
        <dsp:cNvSpPr/>
      </dsp:nvSpPr>
      <dsp:spPr>
        <a:xfrm>
          <a:off x="3242013" y="4830895"/>
          <a:ext cx="1444933"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GameOver</a:t>
          </a:r>
        </a:p>
      </dsp:txBody>
      <dsp:txXfrm>
        <a:off x="3265776" y="4854658"/>
        <a:ext cx="1397407" cy="763787"/>
      </dsp:txXfrm>
    </dsp:sp>
    <dsp:sp modelId="{23203B33-FA54-42AF-82A9-DEB83602EB8E}">
      <dsp:nvSpPr>
        <dsp:cNvPr id="0" name=""/>
        <dsp:cNvSpPr/>
      </dsp:nvSpPr>
      <dsp:spPr>
        <a:xfrm>
          <a:off x="4153926" y="1098853"/>
          <a:ext cx="1677247" cy="324525"/>
        </a:xfrm>
        <a:custGeom>
          <a:avLst/>
          <a:gdLst/>
          <a:ahLst/>
          <a:cxnLst/>
          <a:rect l="0" t="0" r="0" b="0"/>
          <a:pathLst>
            <a:path>
              <a:moveTo>
                <a:pt x="0" y="0"/>
              </a:moveTo>
              <a:lnTo>
                <a:pt x="0" y="162262"/>
              </a:lnTo>
              <a:lnTo>
                <a:pt x="1677247" y="162262"/>
              </a:lnTo>
              <a:lnTo>
                <a:pt x="1677247"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74DC6-4F08-4F6B-8C17-ABF626428781}">
      <dsp:nvSpPr>
        <dsp:cNvPr id="0" name=""/>
        <dsp:cNvSpPr/>
      </dsp:nvSpPr>
      <dsp:spPr>
        <a:xfrm>
          <a:off x="4938056" y="1423378"/>
          <a:ext cx="1786232"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Scoreboard</a:t>
          </a:r>
        </a:p>
      </dsp:txBody>
      <dsp:txXfrm>
        <a:off x="4961819" y="1447141"/>
        <a:ext cx="1738706" cy="763787"/>
      </dsp:txXfrm>
    </dsp:sp>
    <dsp:sp modelId="{0DFFF9A3-A84E-4136-A071-C4F7C2DAB309}">
      <dsp:nvSpPr>
        <dsp:cNvPr id="0" name=""/>
        <dsp:cNvSpPr/>
      </dsp:nvSpPr>
      <dsp:spPr>
        <a:xfrm>
          <a:off x="4153926" y="1098853"/>
          <a:ext cx="3543939" cy="324525"/>
        </a:xfrm>
        <a:custGeom>
          <a:avLst/>
          <a:gdLst/>
          <a:ahLst/>
          <a:cxnLst/>
          <a:rect l="0" t="0" r="0" b="0"/>
          <a:pathLst>
            <a:path>
              <a:moveTo>
                <a:pt x="0" y="0"/>
              </a:moveTo>
              <a:lnTo>
                <a:pt x="0" y="162262"/>
              </a:lnTo>
              <a:lnTo>
                <a:pt x="3543939" y="162262"/>
              </a:lnTo>
              <a:lnTo>
                <a:pt x="3543939"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8476AA-7D64-432E-AD42-EA8C780A2F24}">
      <dsp:nvSpPr>
        <dsp:cNvPr id="0" name=""/>
        <dsp:cNvSpPr/>
      </dsp:nvSpPr>
      <dsp:spPr>
        <a:xfrm>
          <a:off x="7089380" y="1423378"/>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Credits</a:t>
          </a:r>
        </a:p>
      </dsp:txBody>
      <dsp:txXfrm>
        <a:off x="7113143" y="1447141"/>
        <a:ext cx="1169444" cy="7637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332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22780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04528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02" y="737100"/>
            <a:ext cx="8737418" cy="495830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9680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330772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056956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390675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1182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36450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72633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26/06/2017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44126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513" y="1015728"/>
            <a:ext cx="878967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8070479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4767" y="4913484"/>
            <a:ext cx="799732" cy="281724"/>
          </a:xfrm>
          <a:prstGeom prst="rect">
            <a:avLst/>
          </a:prstGeom>
        </p:spPr>
      </p:pic>
      <p:sp>
        <p:nvSpPr>
          <p:cNvPr id="7" name="CaixaDeTexto 6"/>
          <p:cNvSpPr txBox="1"/>
          <p:nvPr/>
        </p:nvSpPr>
        <p:spPr>
          <a:xfrm rot="16200000">
            <a:off x="-1237850" y="3048477"/>
            <a:ext cx="2958090" cy="253916"/>
          </a:xfrm>
          <a:prstGeom prst="rect">
            <a:avLst/>
          </a:prstGeom>
          <a:noFill/>
        </p:spPr>
        <p:txBody>
          <a:bodyPr wrap="square" rtlCol="0">
            <a:spAutoFit/>
          </a:bodyPr>
          <a:lstStyle/>
          <a:p>
            <a:pPr algn="ctr"/>
            <a:r>
              <a:rPr lang="pt-BR" sz="1050" dirty="0"/>
              <a:t>https://creativecommons.org/licenses/by/4.0/</a:t>
            </a:r>
          </a:p>
        </p:txBody>
      </p:sp>
    </p:spTree>
    <p:extLst>
      <p:ext uri="{BB962C8B-B14F-4D97-AF65-F5344CB8AC3E}">
        <p14:creationId xmlns:p14="http://schemas.microsoft.com/office/powerpoint/2010/main" val="38777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pic>
        <p:nvPicPr>
          <p:cNvPr id="2" name="venture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237" r="20330"/>
          <a:stretch/>
        </p:blipFill>
        <p:spPr>
          <a:xfrm>
            <a:off x="609600" y="1667783"/>
            <a:ext cx="3280229" cy="3267074"/>
          </a:xfrm>
          <a:prstGeom prst="rect">
            <a:avLst/>
          </a:prstGeom>
        </p:spPr>
      </p:pic>
      <p:sp>
        <p:nvSpPr>
          <p:cNvPr id="8" name="CaixaDeTexto 7"/>
          <p:cNvSpPr txBox="1"/>
          <p:nvPr/>
        </p:nvSpPr>
        <p:spPr>
          <a:xfrm>
            <a:off x="3889828" y="1252284"/>
            <a:ext cx="5254171" cy="830997"/>
          </a:xfrm>
          <a:prstGeom prst="rect">
            <a:avLst/>
          </a:prstGeom>
          <a:noFill/>
        </p:spPr>
        <p:txBody>
          <a:bodyPr wrap="square" rtlCol="0" anchor="ctr">
            <a:spAutoFit/>
          </a:bodyPr>
          <a:lstStyle/>
          <a:p>
            <a:pPr algn="ctr"/>
            <a:r>
              <a:rPr lang="pt-BR" sz="4800" dirty="0">
                <a:ln>
                  <a:solidFill>
                    <a:srgbClr val="FF6600"/>
                  </a:solidFill>
                </a:ln>
                <a:effectLst>
                  <a:glow rad="228600">
                    <a:srgbClr val="FF6600">
                      <a:alpha val="40000"/>
                    </a:srgbClr>
                  </a:glow>
                  <a:outerShdw blurRad="38100" dist="38100" dir="2700000" algn="tl">
                    <a:srgbClr val="000000">
                      <a:alpha val="43137"/>
                    </a:srgbClr>
                  </a:outerShdw>
                </a:effectLst>
                <a:latin typeface="Commodore 64 Pixelized" pitchFamily="2" charset="0"/>
              </a:rPr>
              <a:t>Venture 5</a:t>
            </a:r>
          </a:p>
        </p:txBody>
      </p:sp>
      <p:sp>
        <p:nvSpPr>
          <p:cNvPr id="9" name="CaixaDeTexto 8"/>
          <p:cNvSpPr txBox="1"/>
          <p:nvPr/>
        </p:nvSpPr>
        <p:spPr>
          <a:xfrm>
            <a:off x="4122056" y="2676213"/>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Neptune.</a:t>
            </a:r>
            <a:endParaRPr lang="pt-BR" sz="2800" dirty="0">
              <a:effectLst>
                <a:outerShdw blurRad="38100" dist="38100" dir="2700000" algn="tl">
                  <a:srgbClr val="000000">
                    <a:alpha val="43137"/>
                  </a:srgbClr>
                </a:outerShdw>
              </a:effectLst>
              <a:latin typeface="Commodore 64 Pixelized" pitchFamily="2" charset="0"/>
            </a:endParaRPr>
          </a:p>
        </p:txBody>
      </p:sp>
      <p:sp>
        <p:nvSpPr>
          <p:cNvPr id="10" name="CaixaDeTexto 9"/>
          <p:cNvSpPr txBox="1"/>
          <p:nvPr/>
        </p:nvSpPr>
        <p:spPr>
          <a:xfrm>
            <a:off x="0" y="5631543"/>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[player]</a:t>
            </a:r>
          </a:p>
        </p:txBody>
      </p:sp>
    </p:spTree>
    <p:extLst>
      <p:ext uri="{BB962C8B-B14F-4D97-AF65-F5344CB8AC3E}">
        <p14:creationId xmlns:p14="http://schemas.microsoft.com/office/powerpoint/2010/main" val="9297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5"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10"/>
                                        </p:tgtEl>
                                      </p:cBhvr>
                                    </p:animEffect>
                                    <p:animScale>
                                      <p:cBhvr>
                                        <p:cTn id="9" dur="500" autoRev="1" fill="hold"/>
                                        <p:tgtEl>
                                          <p:spTgt spid="10"/>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FFC000"/>
                  </a:solidFill>
                </a:ln>
                <a:effectLst>
                  <a:glow rad="228600">
                    <a:srgbClr val="FFFF00">
                      <a:alpha val="40000"/>
                    </a:srgbClr>
                  </a:glow>
                  <a:outerShdw blurRad="38100" dist="38100" dir="2700000" algn="tl">
                    <a:srgbClr val="000000">
                      <a:alpha val="43137"/>
                    </a:srgbClr>
                  </a:outerShdw>
                </a:effectLst>
                <a:latin typeface="Commodore 64 Pixelized" pitchFamily="2" charset="0"/>
              </a:rPr>
              <a:t>Venture 1 Bee</a:t>
            </a:r>
          </a:p>
        </p:txBody>
      </p:sp>
      <p:sp>
        <p:nvSpPr>
          <p:cNvPr id="9" name="CaixaDeTexto 8"/>
          <p:cNvSpPr txBox="1"/>
          <p:nvPr/>
        </p:nvSpPr>
        <p:spPr>
          <a:xfrm>
            <a:off x="4122056" y="2676213"/>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Mars.</a:t>
            </a:r>
            <a:endParaRPr lang="pt-BR" sz="2800" dirty="0">
              <a:effectLst>
                <a:outerShdw blurRad="38100" dist="38100" dir="2700000" algn="tl">
                  <a:srgbClr val="000000">
                    <a:alpha val="43137"/>
                  </a:srgbClr>
                </a:outerShdw>
              </a:effectLst>
              <a:latin typeface="Commodore 64 Pixelized" pitchFamily="2" charset="0"/>
            </a:endParaRPr>
          </a:p>
        </p:txBody>
      </p:sp>
      <p:pic>
        <p:nvPicPr>
          <p:cNvPr id="3" name="venture1B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90" r="23608"/>
          <a:stretch/>
        </p:blipFill>
        <p:spPr>
          <a:xfrm>
            <a:off x="85193" y="1430154"/>
            <a:ext cx="3354692" cy="3386949"/>
          </a:xfrm>
          <a:prstGeom prst="rect">
            <a:avLst/>
          </a:prstGeom>
        </p:spPr>
      </p:pic>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spTree>
    <p:extLst>
      <p:ext uri="{BB962C8B-B14F-4D97-AF65-F5344CB8AC3E}">
        <p14:creationId xmlns:p14="http://schemas.microsoft.com/office/powerpoint/2010/main" val="417054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7" fill="hold"/>
                                        <p:tgtEl>
                                          <p:spTgt spid="3"/>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3"/>
                </p:tgtEl>
              </p:cMediaNode>
            </p:video>
          </p:childTnLst>
        </p:cTn>
      </p:par>
    </p:tnLst>
    <p:bldLst>
      <p:bldP spid="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7030A0"/>
                  </a:solidFill>
                </a:ln>
                <a:effectLst>
                  <a:glow rad="228600">
                    <a:srgbClr val="7030A0">
                      <a:alpha val="40000"/>
                    </a:srgbClr>
                  </a:glow>
                  <a:outerShdw blurRad="38100" dist="38100" dir="2700000" algn="tl">
                    <a:srgbClr val="000000">
                      <a:alpha val="43137"/>
                    </a:srgbClr>
                  </a:outerShdw>
                </a:effectLst>
                <a:latin typeface="Commodore 64 Pixelized" pitchFamily="2" charset="0"/>
              </a:rPr>
              <a:t>Venture 2 Prize</a:t>
            </a:r>
          </a:p>
        </p:txBody>
      </p:sp>
      <p:sp>
        <p:nvSpPr>
          <p:cNvPr id="9" name="CaixaDeTexto 8"/>
          <p:cNvSpPr txBox="1"/>
          <p:nvPr/>
        </p:nvSpPr>
        <p:spPr>
          <a:xfrm>
            <a:off x="4122056" y="2538549"/>
            <a:ext cx="4789714" cy="3108543"/>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create the International Lunar Base.</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2" name="venture2Priz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061" r="21808"/>
          <a:stretch/>
        </p:blipFill>
        <p:spPr>
          <a:xfrm>
            <a:off x="246743" y="1667783"/>
            <a:ext cx="3417611" cy="3194503"/>
          </a:xfrm>
          <a:prstGeom prst="rect">
            <a:avLst/>
          </a:prstGeom>
        </p:spPr>
      </p:pic>
    </p:spTree>
    <p:extLst>
      <p:ext uri="{BB962C8B-B14F-4D97-AF65-F5344CB8AC3E}">
        <p14:creationId xmlns:p14="http://schemas.microsoft.com/office/powerpoint/2010/main" val="15110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19"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00B050"/>
                  </a:solidFill>
                </a:ln>
                <a:effectLst>
                  <a:glow rad="228600">
                    <a:srgbClr val="00B050">
                      <a:alpha val="40000"/>
                    </a:srgbClr>
                  </a:glow>
                  <a:outerShdw blurRad="38100" dist="38100" dir="2700000" algn="tl">
                    <a:srgbClr val="000000">
                      <a:alpha val="43137"/>
                    </a:srgbClr>
                  </a:outerShdw>
                </a:effectLst>
                <a:latin typeface="Commodore 64 Pixelized" pitchFamily="2" charset="0"/>
              </a:rPr>
              <a:t>Venture 3 Bug</a:t>
            </a:r>
          </a:p>
        </p:txBody>
      </p:sp>
      <p:sp>
        <p:nvSpPr>
          <p:cNvPr id="9" name="CaixaDeTexto 8"/>
          <p:cNvSpPr txBox="1"/>
          <p:nvPr/>
        </p:nvSpPr>
        <p:spPr>
          <a:xfrm>
            <a:off x="4122056" y="2969436"/>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Venus.</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3" name="Venture3Bu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157" r="16378"/>
          <a:stretch/>
        </p:blipFill>
        <p:spPr>
          <a:xfrm>
            <a:off x="145143" y="1667783"/>
            <a:ext cx="3976913" cy="3414486"/>
          </a:xfrm>
          <a:prstGeom prst="rect">
            <a:avLst/>
          </a:prstGeom>
        </p:spPr>
      </p:pic>
    </p:spTree>
    <p:extLst>
      <p:ext uri="{BB962C8B-B14F-4D97-AF65-F5344CB8AC3E}">
        <p14:creationId xmlns:p14="http://schemas.microsoft.com/office/powerpoint/2010/main" val="8617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 fill="hold"/>
                                        <p:tgtEl>
                                          <p:spTgt spid="3"/>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3"/>
                </p:tgtEl>
              </p:cMediaNode>
            </p:video>
          </p:childTnLst>
        </p:cTn>
      </p:par>
    </p:tnLst>
    <p:bldLst>
      <p:bldP spid="9"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1252284"/>
            <a:ext cx="5254171" cy="830997"/>
          </a:xfrm>
          <a:prstGeom prst="rect">
            <a:avLst/>
          </a:prstGeom>
          <a:noFill/>
        </p:spPr>
        <p:txBody>
          <a:bodyPr wrap="square" rtlCol="0" anchor="ctr">
            <a:spAutoFit/>
          </a:bodyPr>
          <a:lstStyle/>
          <a:p>
            <a:pPr algn="ctr"/>
            <a:r>
              <a:rPr lang="pt-BR" sz="4800" dirty="0">
                <a:ln>
                  <a:solidFill>
                    <a:srgbClr val="864300"/>
                  </a:solidFill>
                </a:ln>
                <a:effectLst>
                  <a:glow rad="228600">
                    <a:srgbClr val="864300">
                      <a:alpha val="40000"/>
                    </a:srgbClr>
                  </a:glow>
                  <a:outerShdw blurRad="38100" dist="38100" dir="2700000" algn="tl">
                    <a:srgbClr val="000000">
                      <a:alpha val="43137"/>
                    </a:srgbClr>
                  </a:outerShdw>
                </a:effectLst>
                <a:latin typeface="Commodore 64 Pixelized" pitchFamily="2" charset="0"/>
              </a:rPr>
              <a:t>Asteroids</a:t>
            </a:r>
          </a:p>
        </p:txBody>
      </p:sp>
      <p:sp>
        <p:nvSpPr>
          <p:cNvPr id="9" name="CaixaDeTexto 8"/>
          <p:cNvSpPr txBox="1"/>
          <p:nvPr/>
        </p:nvSpPr>
        <p:spPr>
          <a:xfrm>
            <a:off x="4122056" y="2969436"/>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They are lost in space after a mining attempt was made on the Moon in 2025.</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6363970"/>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2" name="Asteroi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000" t="4022" r="36986" b="4339"/>
          <a:stretch/>
        </p:blipFill>
        <p:spPr>
          <a:xfrm>
            <a:off x="412711" y="394566"/>
            <a:ext cx="2867518" cy="5969404"/>
          </a:xfrm>
          <a:prstGeom prst="rect">
            <a:avLst/>
          </a:prstGeom>
        </p:spPr>
      </p:pic>
    </p:spTree>
    <p:extLst>
      <p:ext uri="{BB962C8B-B14F-4D97-AF65-F5344CB8AC3E}">
        <p14:creationId xmlns:p14="http://schemas.microsoft.com/office/powerpoint/2010/main" val="13025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5"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a 10"/>
          <p:cNvGraphicFramePr/>
          <p:nvPr>
            <p:extLst>
              <p:ext uri="{D42A27DB-BD31-4B8C-83A1-F6EECF244321}">
                <p14:modId xmlns:p14="http://schemas.microsoft.com/office/powerpoint/2010/main" val="3369756185"/>
              </p:ext>
            </p:extLst>
          </p:nvPr>
        </p:nvGraphicFramePr>
        <p:xfrm>
          <a:off x="332881" y="952927"/>
          <a:ext cx="8307852" cy="592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ixaDeTexto 3"/>
          <p:cNvSpPr txBox="1"/>
          <p:nvPr/>
        </p:nvSpPr>
        <p:spPr>
          <a:xfrm>
            <a:off x="-1" y="0"/>
            <a:ext cx="3889829"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Screens Chart</a:t>
            </a:r>
          </a:p>
        </p:txBody>
      </p:sp>
      <p:sp>
        <p:nvSpPr>
          <p:cNvPr id="9" name="CaixaDeTexto 8"/>
          <p:cNvSpPr txBox="1"/>
          <p:nvPr/>
        </p:nvSpPr>
        <p:spPr>
          <a:xfrm>
            <a:off x="5137110" y="1397946"/>
            <a:ext cx="987919"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[01]</a:t>
            </a:r>
            <a:endParaRPr lang="pt-BR" sz="2000" dirty="0">
              <a:effectLst>
                <a:outerShdw blurRad="38100" dist="38100" dir="2700000" algn="tl">
                  <a:srgbClr val="000000">
                    <a:alpha val="43137"/>
                  </a:srgbClr>
                </a:outerShdw>
              </a:effectLst>
              <a:latin typeface="Commodore 64 Pixelized" pitchFamily="2" charset="0"/>
            </a:endParaRPr>
          </a:p>
        </p:txBody>
      </p:sp>
      <p:sp>
        <p:nvSpPr>
          <p:cNvPr id="12" name="CaixaDeTexto 11"/>
          <p:cNvSpPr txBox="1"/>
          <p:nvPr/>
        </p:nvSpPr>
        <p:spPr>
          <a:xfrm>
            <a:off x="332881" y="31223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[02]</a:t>
            </a:r>
            <a:endParaRPr lang="pt-BR" sz="2000" dirty="0">
              <a:effectLst>
                <a:outerShdw blurRad="38100" dist="38100" dir="2700000" algn="tl">
                  <a:srgbClr val="000000">
                    <a:alpha val="43137"/>
                  </a:srgbClr>
                </a:outerShdw>
              </a:effectLst>
              <a:latin typeface="Commodore 64 Pixelized" pitchFamily="2" charset="0"/>
            </a:endParaRPr>
          </a:p>
        </p:txBody>
      </p:sp>
      <p:sp>
        <p:nvSpPr>
          <p:cNvPr id="13" name="CaixaDeTexto 12"/>
          <p:cNvSpPr txBox="1"/>
          <p:nvPr/>
        </p:nvSpPr>
        <p:spPr>
          <a:xfrm>
            <a:off x="2074595" y="31223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[03]</a:t>
            </a:r>
            <a:endParaRPr lang="pt-BR" sz="2000" dirty="0">
              <a:effectLst>
                <a:outerShdw blurRad="38100" dist="38100" dir="2700000" algn="tl">
                  <a:srgbClr val="000000">
                    <a:alpha val="43137"/>
                  </a:srgbClr>
                </a:outerShdw>
              </a:effectLst>
              <a:latin typeface="Commodore 64 Pixelized" pitchFamily="2" charset="0"/>
            </a:endParaRPr>
          </a:p>
        </p:txBody>
      </p:sp>
      <p:sp>
        <p:nvSpPr>
          <p:cNvPr id="14" name="CaixaDeTexto 13"/>
          <p:cNvSpPr txBox="1"/>
          <p:nvPr/>
        </p:nvSpPr>
        <p:spPr>
          <a:xfrm>
            <a:off x="3816309" y="3111264"/>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[04]</a:t>
            </a:r>
            <a:endParaRPr lang="pt-BR" sz="2000" dirty="0">
              <a:effectLst>
                <a:outerShdw blurRad="38100" dist="38100" dir="2700000" algn="tl">
                  <a:srgbClr val="000000">
                    <a:alpha val="43137"/>
                  </a:srgbClr>
                </a:outerShdw>
              </a:effectLst>
              <a:latin typeface="Commodore 64 Pixelized" pitchFamily="2" charset="0"/>
            </a:endParaRPr>
          </a:p>
        </p:txBody>
      </p:sp>
      <p:sp>
        <p:nvSpPr>
          <p:cNvPr id="15" name="CaixaDeTexto 14"/>
          <p:cNvSpPr txBox="1"/>
          <p:nvPr/>
        </p:nvSpPr>
        <p:spPr>
          <a:xfrm>
            <a:off x="5631069" y="3153071"/>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[05]</a:t>
            </a:r>
            <a:endParaRPr lang="pt-BR" sz="2000" dirty="0">
              <a:effectLst>
                <a:outerShdw blurRad="38100" dist="38100" dir="2700000" algn="tl">
                  <a:srgbClr val="000000">
                    <a:alpha val="43137"/>
                  </a:srgbClr>
                </a:outerShdw>
              </a:effectLst>
              <a:latin typeface="Commodore 64 Pixelized" pitchFamily="2" charset="0"/>
            </a:endParaRPr>
          </a:p>
        </p:txBody>
      </p:sp>
      <p:sp>
        <p:nvSpPr>
          <p:cNvPr id="16" name="CaixaDeTexto 15"/>
          <p:cNvSpPr txBox="1"/>
          <p:nvPr/>
        </p:nvSpPr>
        <p:spPr>
          <a:xfrm>
            <a:off x="7507671" y="31548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[06]</a:t>
            </a:r>
            <a:endParaRPr lang="pt-BR" sz="2000" dirty="0">
              <a:effectLst>
                <a:outerShdw blurRad="38100" dist="38100" dir="2700000" algn="tl">
                  <a:srgbClr val="000000">
                    <a:alpha val="43137"/>
                  </a:srgbClr>
                </a:outerShdw>
              </a:effectLst>
              <a:latin typeface="Commodore 64 Pixelized" pitchFamily="2" charset="0"/>
            </a:endParaRPr>
          </a:p>
        </p:txBody>
      </p:sp>
      <p:sp>
        <p:nvSpPr>
          <p:cNvPr id="17" name="CaixaDeTexto 16"/>
          <p:cNvSpPr txBox="1"/>
          <p:nvPr/>
        </p:nvSpPr>
        <p:spPr>
          <a:xfrm>
            <a:off x="5003247" y="3798145"/>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[07]</a:t>
            </a:r>
            <a:endParaRPr lang="pt-BR" sz="2000" dirty="0">
              <a:effectLst>
                <a:outerShdw blurRad="38100" dist="38100" dir="2700000" algn="tl">
                  <a:srgbClr val="000000">
                    <a:alpha val="43137"/>
                  </a:srgbClr>
                </a:outerShdw>
              </a:effectLst>
              <a:latin typeface="Commodore 64 Pixelized" pitchFamily="2" charset="0"/>
            </a:endParaRPr>
          </a:p>
        </p:txBody>
      </p:sp>
      <p:sp>
        <p:nvSpPr>
          <p:cNvPr id="18" name="CaixaDeTexto 17"/>
          <p:cNvSpPr txBox="1"/>
          <p:nvPr/>
        </p:nvSpPr>
        <p:spPr>
          <a:xfrm>
            <a:off x="5569778" y="4940300"/>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[08]</a:t>
            </a:r>
            <a:endParaRPr lang="pt-BR" sz="2000" dirty="0">
              <a:effectLst>
                <a:outerShdw blurRad="38100" dist="38100" dir="2700000" algn="tl">
                  <a:srgbClr val="000000">
                    <a:alpha val="43137"/>
                  </a:srgbClr>
                </a:outerShdw>
              </a:effectLst>
              <a:latin typeface="Commodore 64 Pixelized" pitchFamily="2" charset="0"/>
            </a:endParaRPr>
          </a:p>
        </p:txBody>
      </p:sp>
      <p:sp>
        <p:nvSpPr>
          <p:cNvPr id="19" name="CaixaDeTexto 18"/>
          <p:cNvSpPr txBox="1"/>
          <p:nvPr/>
        </p:nvSpPr>
        <p:spPr>
          <a:xfrm>
            <a:off x="4991967" y="6003732"/>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[09]</a:t>
            </a:r>
            <a:endParaRPr lang="pt-BR" sz="2000" dirty="0">
              <a:effectLst>
                <a:outerShdw blurRad="38100" dist="38100" dir="2700000" algn="tl">
                  <a:srgbClr val="000000">
                    <a:alpha val="43137"/>
                  </a:srgbClr>
                </a:outerShdw>
              </a:effectLst>
              <a:latin typeface="Commodore 64 Pixelized" pitchFamily="2" charset="0"/>
            </a:endParaRPr>
          </a:p>
        </p:txBody>
      </p:sp>
    </p:spTree>
    <p:extLst>
      <p:ext uri="{BB962C8B-B14F-4D97-AF65-F5344CB8AC3E}">
        <p14:creationId xmlns:p14="http://schemas.microsoft.com/office/powerpoint/2010/main" val="294823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000"/>
                                  </p:stCondLst>
                                  <p:iterate type="wd">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 calcmode="lin" valueType="num">
                                      <p:cBhvr>
                                        <p:cTn id="9"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9"/>
                                        </p:tgtEl>
                                      </p:cBhvr>
                                    </p:animEffect>
                                  </p:childTnLst>
                                </p:cTn>
                              </p:par>
                            </p:childTnLst>
                          </p:cTn>
                        </p:par>
                        <p:par>
                          <p:cTn id="12" fill="hold">
                            <p:stCondLst>
                              <p:cond delay="22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1000" fill="hold"/>
                                        <p:tgtEl>
                                          <p:spTgt spid="12"/>
                                        </p:tgtEl>
                                        <p:attrNameLst>
                                          <p:attrName>ppt_y</p:attrName>
                                        </p:attrNameLst>
                                      </p:cBhvr>
                                      <p:tavLst>
                                        <p:tav tm="0">
                                          <p:val>
                                            <p:strVal val="#ppt_y"/>
                                          </p:val>
                                        </p:tav>
                                        <p:tav tm="100000">
                                          <p:val>
                                            <p:strVal val="#ppt_y"/>
                                          </p:val>
                                        </p:tav>
                                      </p:tavLst>
                                    </p:anim>
                                    <p:anim calcmode="lin" valueType="num">
                                      <p:cBhvr>
                                        <p:cTn id="17"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00" tmFilter="0,0; .5, 1; 1, 1"/>
                                        <p:tgtEl>
                                          <p:spTgt spid="12"/>
                                        </p:tgtEl>
                                      </p:cBhvr>
                                    </p:animEffect>
                                  </p:childTnLst>
                                </p:cTn>
                              </p:par>
                            </p:childTnLst>
                          </p:cTn>
                        </p:par>
                        <p:par>
                          <p:cTn id="20" fill="hold">
                            <p:stCondLst>
                              <p:cond delay="3400"/>
                            </p:stCondLst>
                            <p:childTnLst>
                              <p:par>
                                <p:cTn id="21" presetID="41" presetClass="entr" presetSubtype="0" fill="hold" grpId="0" nodeType="afterEffect">
                                  <p:stCondLst>
                                    <p:cond delay="0"/>
                                  </p:stCondLst>
                                  <p:iterate type="wd">
                                    <p:tmPct val="10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13"/>
                                        </p:tgtEl>
                                        <p:attrNameLst>
                                          <p:attrName>ppt_y</p:attrName>
                                        </p:attrNameLst>
                                      </p:cBhvr>
                                      <p:tavLst>
                                        <p:tav tm="0">
                                          <p:val>
                                            <p:strVal val="#ppt_y"/>
                                          </p:val>
                                        </p:tav>
                                        <p:tav tm="100000">
                                          <p:val>
                                            <p:strVal val="#ppt_y"/>
                                          </p:val>
                                        </p:tav>
                                      </p:tavLst>
                                    </p:anim>
                                    <p:anim calcmode="lin" valueType="num">
                                      <p:cBhvr>
                                        <p:cTn id="25"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13"/>
                                        </p:tgtEl>
                                      </p:cBhvr>
                                    </p:animEffect>
                                  </p:childTnLst>
                                </p:cTn>
                              </p:par>
                            </p:childTnLst>
                          </p:cTn>
                        </p:par>
                        <p:par>
                          <p:cTn id="28" fill="hold">
                            <p:stCondLst>
                              <p:cond delay="4600"/>
                            </p:stCondLst>
                            <p:childTnLst>
                              <p:par>
                                <p:cTn id="29" presetID="41" presetClass="entr" presetSubtype="0" fill="hold" grpId="0" nodeType="afterEffect">
                                  <p:stCondLst>
                                    <p:cond delay="0"/>
                                  </p:stCondLst>
                                  <p:iterate type="wd">
                                    <p:tmPct val="10000"/>
                                  </p:iterate>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2" dur="1000" fill="hold"/>
                                        <p:tgtEl>
                                          <p:spTgt spid="14"/>
                                        </p:tgtEl>
                                        <p:attrNameLst>
                                          <p:attrName>ppt_y</p:attrName>
                                        </p:attrNameLst>
                                      </p:cBhvr>
                                      <p:tavLst>
                                        <p:tav tm="0">
                                          <p:val>
                                            <p:strVal val="#ppt_y"/>
                                          </p:val>
                                        </p:tav>
                                        <p:tav tm="100000">
                                          <p:val>
                                            <p:strVal val="#ppt_y"/>
                                          </p:val>
                                        </p:tav>
                                      </p:tavLst>
                                    </p:anim>
                                    <p:anim calcmode="lin" valueType="num">
                                      <p:cBhvr>
                                        <p:cTn id="33" dur="10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4" dur="10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00" tmFilter="0,0; .5, 1; 1, 1"/>
                                        <p:tgtEl>
                                          <p:spTgt spid="14"/>
                                        </p:tgtEl>
                                      </p:cBhvr>
                                    </p:animEffect>
                                  </p:childTnLst>
                                </p:cTn>
                              </p:par>
                            </p:childTnLst>
                          </p:cTn>
                        </p:par>
                        <p:par>
                          <p:cTn id="36" fill="hold">
                            <p:stCondLst>
                              <p:cond delay="5800"/>
                            </p:stCondLst>
                            <p:childTnLst>
                              <p:par>
                                <p:cTn id="37" presetID="41" presetClass="entr" presetSubtype="0" fill="hold" grpId="0" nodeType="afterEffect">
                                  <p:stCondLst>
                                    <p:cond delay="0"/>
                                  </p:stCondLst>
                                  <p:iterate type="wd">
                                    <p:tmPct val="10000"/>
                                  </p:iterate>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0" dur="1000" fill="hold"/>
                                        <p:tgtEl>
                                          <p:spTgt spid="15"/>
                                        </p:tgtEl>
                                        <p:attrNameLst>
                                          <p:attrName>ppt_y</p:attrName>
                                        </p:attrNameLst>
                                      </p:cBhvr>
                                      <p:tavLst>
                                        <p:tav tm="0">
                                          <p:val>
                                            <p:strVal val="#ppt_y"/>
                                          </p:val>
                                        </p:tav>
                                        <p:tav tm="100000">
                                          <p:val>
                                            <p:strVal val="#ppt_y"/>
                                          </p:val>
                                        </p:tav>
                                      </p:tavLst>
                                    </p:anim>
                                    <p:anim calcmode="lin" valueType="num">
                                      <p:cBhvr>
                                        <p:cTn id="41" dur="10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2" dur="10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0" tmFilter="0,0; .5, 1; 1, 1"/>
                                        <p:tgtEl>
                                          <p:spTgt spid="15"/>
                                        </p:tgtEl>
                                      </p:cBhvr>
                                    </p:animEffect>
                                  </p:childTnLst>
                                </p:cTn>
                              </p:par>
                            </p:childTnLst>
                          </p:cTn>
                        </p:par>
                        <p:par>
                          <p:cTn id="44" fill="hold">
                            <p:stCondLst>
                              <p:cond delay="7000"/>
                            </p:stCondLst>
                            <p:childTnLst>
                              <p:par>
                                <p:cTn id="45" presetID="41" presetClass="entr" presetSubtype="0" fill="hold" grpId="0" nodeType="afterEffect">
                                  <p:stCondLst>
                                    <p:cond delay="0"/>
                                  </p:stCondLst>
                                  <p:iterate type="wd">
                                    <p:tmPct val="10000"/>
                                  </p:iterate>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8" dur="1000" fill="hold"/>
                                        <p:tgtEl>
                                          <p:spTgt spid="16"/>
                                        </p:tgtEl>
                                        <p:attrNameLst>
                                          <p:attrName>ppt_y</p:attrName>
                                        </p:attrNameLst>
                                      </p:cBhvr>
                                      <p:tavLst>
                                        <p:tav tm="0">
                                          <p:val>
                                            <p:strVal val="#ppt_y"/>
                                          </p:val>
                                        </p:tav>
                                        <p:tav tm="100000">
                                          <p:val>
                                            <p:strVal val="#ppt_y"/>
                                          </p:val>
                                        </p:tav>
                                      </p:tavLst>
                                    </p:anim>
                                    <p:anim calcmode="lin" valueType="num">
                                      <p:cBhvr>
                                        <p:cTn id="49" dur="10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0" dur="10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1" dur="1000" tmFilter="0,0; .5, 1; 1, 1"/>
                                        <p:tgtEl>
                                          <p:spTgt spid="16"/>
                                        </p:tgtEl>
                                      </p:cBhvr>
                                    </p:animEffect>
                                  </p:childTnLst>
                                </p:cTn>
                              </p:par>
                            </p:childTnLst>
                          </p:cTn>
                        </p:par>
                        <p:par>
                          <p:cTn id="52" fill="hold">
                            <p:stCondLst>
                              <p:cond delay="8200"/>
                            </p:stCondLst>
                            <p:childTnLst>
                              <p:par>
                                <p:cTn id="53" presetID="41" presetClass="entr" presetSubtype="0" fill="hold" grpId="0" nodeType="afterEffect">
                                  <p:stCondLst>
                                    <p:cond delay="0"/>
                                  </p:stCondLst>
                                  <p:iterate type="wd">
                                    <p:tmPct val="10000"/>
                                  </p:iterate>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56" dur="1000" fill="hold"/>
                                        <p:tgtEl>
                                          <p:spTgt spid="17"/>
                                        </p:tgtEl>
                                        <p:attrNameLst>
                                          <p:attrName>ppt_y</p:attrName>
                                        </p:attrNameLst>
                                      </p:cBhvr>
                                      <p:tavLst>
                                        <p:tav tm="0">
                                          <p:val>
                                            <p:strVal val="#ppt_y"/>
                                          </p:val>
                                        </p:tav>
                                        <p:tav tm="100000">
                                          <p:val>
                                            <p:strVal val="#ppt_y"/>
                                          </p:val>
                                        </p:tav>
                                      </p:tavLst>
                                    </p:anim>
                                    <p:anim calcmode="lin" valueType="num">
                                      <p:cBhvr>
                                        <p:cTn id="57" dur="10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58" dur="10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1000" tmFilter="0,0; .5, 1; 1, 1"/>
                                        <p:tgtEl>
                                          <p:spTgt spid="17"/>
                                        </p:tgtEl>
                                      </p:cBhvr>
                                    </p:animEffect>
                                  </p:childTnLst>
                                </p:cTn>
                              </p:par>
                            </p:childTnLst>
                          </p:cTn>
                        </p:par>
                        <p:par>
                          <p:cTn id="60" fill="hold">
                            <p:stCondLst>
                              <p:cond delay="9400"/>
                            </p:stCondLst>
                            <p:childTnLst>
                              <p:par>
                                <p:cTn id="61" presetID="41" presetClass="entr" presetSubtype="0" fill="hold" grpId="0" nodeType="afterEffect">
                                  <p:stCondLst>
                                    <p:cond delay="0"/>
                                  </p:stCondLst>
                                  <p:iterate type="wd">
                                    <p:tmPct val="10000"/>
                                  </p:iterate>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4" dur="1000" fill="hold"/>
                                        <p:tgtEl>
                                          <p:spTgt spid="18"/>
                                        </p:tgtEl>
                                        <p:attrNameLst>
                                          <p:attrName>ppt_y</p:attrName>
                                        </p:attrNameLst>
                                      </p:cBhvr>
                                      <p:tavLst>
                                        <p:tav tm="0">
                                          <p:val>
                                            <p:strVal val="#ppt_y"/>
                                          </p:val>
                                        </p:tav>
                                        <p:tav tm="100000">
                                          <p:val>
                                            <p:strVal val="#ppt_y"/>
                                          </p:val>
                                        </p:tav>
                                      </p:tavLst>
                                    </p:anim>
                                    <p:anim calcmode="lin" valueType="num">
                                      <p:cBhvr>
                                        <p:cTn id="65" dur="10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6" dur="10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7" dur="1000" tmFilter="0,0; .5, 1; 1, 1"/>
                                        <p:tgtEl>
                                          <p:spTgt spid="18"/>
                                        </p:tgtEl>
                                      </p:cBhvr>
                                    </p:animEffect>
                                  </p:childTnLst>
                                </p:cTn>
                              </p:par>
                            </p:childTnLst>
                          </p:cTn>
                        </p:par>
                        <p:par>
                          <p:cTn id="68" fill="hold">
                            <p:stCondLst>
                              <p:cond delay="10600"/>
                            </p:stCondLst>
                            <p:childTnLst>
                              <p:par>
                                <p:cTn id="69" presetID="41" presetClass="entr" presetSubtype="0" fill="hold" grpId="0" nodeType="afterEffect">
                                  <p:stCondLst>
                                    <p:cond delay="0"/>
                                  </p:stCondLst>
                                  <p:iterate type="wd">
                                    <p:tmPct val="10000"/>
                                  </p:iterate>
                                  <p:childTnLst>
                                    <p:set>
                                      <p:cBhvr>
                                        <p:cTn id="70" dur="1" fill="hold">
                                          <p:stCondLst>
                                            <p:cond delay="0"/>
                                          </p:stCondLst>
                                        </p:cTn>
                                        <p:tgtEl>
                                          <p:spTgt spid="19"/>
                                        </p:tgtEl>
                                        <p:attrNameLst>
                                          <p:attrName>style.visibility</p:attrName>
                                        </p:attrNameLst>
                                      </p:cBhvr>
                                      <p:to>
                                        <p:strVal val="visible"/>
                                      </p:to>
                                    </p:set>
                                    <p:anim calcmode="lin" valueType="num">
                                      <p:cBhvr>
                                        <p:cTn id="71"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72" dur="1000" fill="hold"/>
                                        <p:tgtEl>
                                          <p:spTgt spid="19"/>
                                        </p:tgtEl>
                                        <p:attrNameLst>
                                          <p:attrName>ppt_y</p:attrName>
                                        </p:attrNameLst>
                                      </p:cBhvr>
                                      <p:tavLst>
                                        <p:tav tm="0">
                                          <p:val>
                                            <p:strVal val="#ppt_y"/>
                                          </p:val>
                                        </p:tav>
                                        <p:tav tm="100000">
                                          <p:val>
                                            <p:strVal val="#ppt_y"/>
                                          </p:val>
                                        </p:tav>
                                      </p:tavLst>
                                    </p:anim>
                                    <p:anim calcmode="lin" valueType="num">
                                      <p:cBhvr>
                                        <p:cTn id="73"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74"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2" y="0"/>
            <a:ext cx="5399316"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Level Configurations</a:t>
            </a:r>
          </a:p>
        </p:txBody>
      </p:sp>
      <p:graphicFrame>
        <p:nvGraphicFramePr>
          <p:cNvPr id="2" name="Tabela 1"/>
          <p:cNvGraphicFramePr>
            <a:graphicFrameLocks noGrp="1"/>
          </p:cNvGraphicFramePr>
          <p:nvPr>
            <p:extLst>
              <p:ext uri="{D42A27DB-BD31-4B8C-83A1-F6EECF244321}">
                <p14:modId xmlns:p14="http://schemas.microsoft.com/office/powerpoint/2010/main" val="1938478131"/>
              </p:ext>
            </p:extLst>
          </p:nvPr>
        </p:nvGraphicFramePr>
        <p:xfrm>
          <a:off x="101601" y="609600"/>
          <a:ext cx="8897258" cy="5378186"/>
        </p:xfrm>
        <a:graphic>
          <a:graphicData uri="http://schemas.openxmlformats.org/drawingml/2006/table">
            <a:tbl>
              <a:tblPr firstRow="1" firstCol="1" bandRow="1">
                <a:tableStyleId>{D27102A9-8310-4765-A935-A1911B00CA55}</a:tableStyleId>
              </a:tblPr>
              <a:tblGrid>
                <a:gridCol w="1175708">
                  <a:extLst>
                    <a:ext uri="{9D8B030D-6E8A-4147-A177-3AD203B41FA5}">
                      <a16:colId xmlns:a16="http://schemas.microsoft.com/office/drawing/2014/main" val="1302817910"/>
                    </a:ext>
                  </a:extLst>
                </a:gridCol>
                <a:gridCol w="1451377">
                  <a:extLst>
                    <a:ext uri="{9D8B030D-6E8A-4147-A177-3AD203B41FA5}">
                      <a16:colId xmlns:a16="http://schemas.microsoft.com/office/drawing/2014/main" val="2367814759"/>
                    </a:ext>
                  </a:extLst>
                </a:gridCol>
                <a:gridCol w="1596571">
                  <a:extLst>
                    <a:ext uri="{9D8B030D-6E8A-4147-A177-3AD203B41FA5}">
                      <a16:colId xmlns:a16="http://schemas.microsoft.com/office/drawing/2014/main" val="2763097914"/>
                    </a:ext>
                  </a:extLst>
                </a:gridCol>
                <a:gridCol w="906287">
                  <a:extLst>
                    <a:ext uri="{9D8B030D-6E8A-4147-A177-3AD203B41FA5}">
                      <a16:colId xmlns:a16="http://schemas.microsoft.com/office/drawing/2014/main" val="799164738"/>
                    </a:ext>
                  </a:extLst>
                </a:gridCol>
                <a:gridCol w="1300009">
                  <a:extLst>
                    <a:ext uri="{9D8B030D-6E8A-4147-A177-3AD203B41FA5}">
                      <a16:colId xmlns:a16="http://schemas.microsoft.com/office/drawing/2014/main" val="1650817123"/>
                    </a:ext>
                  </a:extLst>
                </a:gridCol>
                <a:gridCol w="1300009">
                  <a:extLst>
                    <a:ext uri="{9D8B030D-6E8A-4147-A177-3AD203B41FA5}">
                      <a16:colId xmlns:a16="http://schemas.microsoft.com/office/drawing/2014/main" val="2136596822"/>
                    </a:ext>
                  </a:extLst>
                </a:gridCol>
                <a:gridCol w="1167297">
                  <a:extLst>
                    <a:ext uri="{9D8B030D-6E8A-4147-A177-3AD203B41FA5}">
                      <a16:colId xmlns:a16="http://schemas.microsoft.com/office/drawing/2014/main" val="3710201251"/>
                    </a:ext>
                  </a:extLst>
                </a:gridCol>
              </a:tblGrid>
              <a:tr h="462237">
                <a:tc gridSpan="3">
                  <a:txBody>
                    <a:bodyPr/>
                    <a:lstStyle/>
                    <a:p>
                      <a:pPr algn="ctr">
                        <a:lnSpc>
                          <a:spcPct val="115000"/>
                        </a:lnSpc>
                        <a:spcAft>
                          <a:spcPts val="0"/>
                        </a:spcAft>
                      </a:pPr>
                      <a:r>
                        <a:rPr lang="pt-BR" sz="1400">
                          <a:effectLst/>
                          <a:latin typeface="Commodore 64 Pixelized" pitchFamily="2" charset="0"/>
                        </a:rPr>
                        <a:t>Fase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hMerge="1">
                  <a:txBody>
                    <a:bodyPr/>
                    <a:lstStyle/>
                    <a:p>
                      <a:endParaRPr lang="pt-BR"/>
                    </a:p>
                  </a:txBody>
                  <a:tcPr/>
                </a:tc>
                <a:tc gridSpan="4">
                  <a:txBody>
                    <a:bodyPr/>
                    <a:lstStyle/>
                    <a:p>
                      <a:pPr algn="ctr">
                        <a:lnSpc>
                          <a:spcPct val="115000"/>
                        </a:lnSpc>
                        <a:spcAft>
                          <a:spcPts val="0"/>
                        </a:spcAft>
                      </a:pPr>
                      <a:r>
                        <a:rPr lang="pt-BR" sz="1400" dirty="0">
                          <a:effectLst/>
                          <a:latin typeface="Commodore 64 Pixelized" pitchFamily="2" charset="0"/>
                        </a:rPr>
                        <a:t>Random Numbers Delimiters</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71725806"/>
                  </a:ext>
                </a:extLst>
              </a:tr>
              <a:tr h="905525">
                <a:tc rowSpan="2">
                  <a:txBody>
                    <a:bodyPr/>
                    <a:lstStyle/>
                    <a:p>
                      <a:pPr algn="ctr">
                        <a:lnSpc>
                          <a:spcPct val="115000"/>
                        </a:lnSpc>
                        <a:spcAft>
                          <a:spcPts val="0"/>
                        </a:spcAft>
                      </a:pPr>
                      <a:r>
                        <a:rPr lang="pt-BR" sz="1400">
                          <a:effectLst/>
                          <a:latin typeface="Commodore 64 Pixelized" pitchFamily="2" charset="0"/>
                        </a:rPr>
                        <a: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15000"/>
                        </a:lnSpc>
                        <a:spcAft>
                          <a:spcPts val="0"/>
                        </a:spcAft>
                      </a:pPr>
                      <a:r>
                        <a:rPr lang="pt-BR" sz="1400" dirty="0">
                          <a:effectLst/>
                          <a:latin typeface="Commodore 64 Pixelized" pitchFamily="2" charset="0"/>
                        </a:rPr>
                        <a:t>Name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gridSpan="2">
                  <a:txBody>
                    <a:bodyPr/>
                    <a:lstStyle/>
                    <a:p>
                      <a:pPr algn="ctr">
                        <a:lnSpc>
                          <a:spcPct val="115000"/>
                        </a:lnSpc>
                        <a:spcAft>
                          <a:spcPts val="0"/>
                        </a:spcAft>
                      </a:pPr>
                      <a:r>
                        <a:rPr lang="en-US" sz="1400" dirty="0">
                          <a:effectLst/>
                          <a:latin typeface="Commodore 64 Pixelized" pitchFamily="2" charset="0"/>
                        </a:rPr>
                        <a:t>Number of Enemies       (1 Horde)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gridSpan="2">
                  <a:txBody>
                    <a:bodyPr/>
                    <a:lstStyle/>
                    <a:p>
                      <a:pPr algn="ctr">
                        <a:lnSpc>
                          <a:spcPct val="115000"/>
                        </a:lnSpc>
                        <a:spcAft>
                          <a:spcPts val="0"/>
                        </a:spcAft>
                      </a:pPr>
                      <a:r>
                        <a:rPr lang="en-US" sz="1400" dirty="0">
                          <a:effectLst/>
                          <a:latin typeface="Commodore 64 Pixelized" pitchFamily="2" charset="0"/>
                        </a:rPr>
                        <a:t>Time (s) between each Horde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extLst>
                  <a:ext uri="{0D108BD9-81ED-4DB2-BD59-A6C34878D82A}">
                    <a16:rowId xmlns:a16="http://schemas.microsoft.com/office/drawing/2014/main" val="1065102954"/>
                  </a:ext>
                </a:extLst>
              </a:tr>
              <a:tr h="514325">
                <a:tc vMerge="1">
                  <a:txBody>
                    <a:bodyPr/>
                    <a:lstStyle/>
                    <a:p>
                      <a:endParaRPr lang="pt-BR"/>
                    </a:p>
                  </a:txBody>
                  <a:tcPr/>
                </a:tc>
                <a:tc>
                  <a:txBody>
                    <a:bodyPr/>
                    <a:lstStyle/>
                    <a:p>
                      <a:pPr algn="ctr">
                        <a:lnSpc>
                          <a:spcPct val="115000"/>
                        </a:lnSpc>
                        <a:spcAft>
                          <a:spcPts val="0"/>
                        </a:spcAft>
                      </a:pPr>
                      <a:r>
                        <a:rPr lang="pt-BR" sz="1400">
                          <a:effectLst/>
                          <a:latin typeface="Commodore 64 Pixelized" pitchFamily="2" charset="0"/>
                        </a:rPr>
                        <a:t>Inglês</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Português</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Min.</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Max.</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Min.</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Max.</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076037610"/>
                  </a:ext>
                </a:extLst>
              </a:tr>
              <a:tr h="514325">
                <a:tc>
                  <a:txBody>
                    <a:bodyPr/>
                    <a:lstStyle/>
                    <a:p>
                      <a:pPr algn="ctr">
                        <a:lnSpc>
                          <a:spcPct val="115000"/>
                        </a:lnSpc>
                        <a:spcAft>
                          <a:spcPts val="0"/>
                        </a:spcAft>
                      </a:pPr>
                      <a:r>
                        <a:rPr lang="pt-BR" sz="1400">
                          <a:effectLst/>
                          <a:latin typeface="Commodore 64 Pixelized" pitchFamily="2" charset="0"/>
                        </a:rPr>
                        <a:t>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Trainee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Treineiro</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821299981"/>
                  </a:ext>
                </a:extLst>
              </a:tr>
              <a:tr h="462237">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Easy</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Fácil</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189206802"/>
                  </a:ext>
                </a:extLst>
              </a:tr>
              <a:tr h="514325">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Beginner</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Iniciante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3,8</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839830670"/>
                  </a:ext>
                </a:extLst>
              </a:tr>
              <a:tr h="462237">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Normal</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Normal</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25989566"/>
                  </a:ext>
                </a:extLst>
              </a:tr>
              <a:tr h="514325">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Defiant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Desafiador</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303719307"/>
                  </a:ext>
                </a:extLst>
              </a:tr>
              <a:tr h="514325">
                <a:tc>
                  <a:txBody>
                    <a:bodyPr/>
                    <a:lstStyle/>
                    <a:p>
                      <a:pPr algn="ctr">
                        <a:lnSpc>
                          <a:spcPct val="115000"/>
                        </a:lnSpc>
                        <a:spcAft>
                          <a:spcPts val="0"/>
                        </a:spcAft>
                      </a:pPr>
                      <a:r>
                        <a:rPr lang="pt-BR" sz="1400">
                          <a:effectLst/>
                          <a:latin typeface="Commodore 64 Pixelized" pitchFamily="2" charset="0"/>
                        </a:rPr>
                        <a:t>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Experient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Experiente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2,8</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9212308"/>
                  </a:ext>
                </a:extLst>
              </a:tr>
              <a:tr h="514325">
                <a:tc>
                  <a:txBody>
                    <a:bodyPr/>
                    <a:lstStyle/>
                    <a:p>
                      <a:pPr algn="ctr">
                        <a:lnSpc>
                          <a:spcPct val="115000"/>
                        </a:lnSpc>
                        <a:spcAft>
                          <a:spcPts val="0"/>
                        </a:spcAft>
                      </a:pPr>
                      <a:r>
                        <a:rPr lang="pt-BR" sz="1400">
                          <a:effectLst/>
                          <a:latin typeface="Commodore 64 Pixelized" pitchFamily="2" charset="0"/>
                        </a:rPr>
                        <a:t>6</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Extremist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Extremista</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5</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2,5</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341996806"/>
                  </a:ext>
                </a:extLst>
              </a:tr>
            </a:tbl>
          </a:graphicData>
        </a:graphic>
      </p:graphicFrame>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25289" flipH="1">
            <a:off x="7808685" y="5648767"/>
            <a:ext cx="1204686" cy="1383403"/>
          </a:xfrm>
          <a:prstGeom prst="rect">
            <a:avLst/>
          </a:prstGeom>
        </p:spPr>
      </p:pic>
    </p:spTree>
    <p:extLst>
      <p:ext uri="{BB962C8B-B14F-4D97-AF65-F5344CB8AC3E}">
        <p14:creationId xmlns:p14="http://schemas.microsoft.com/office/powerpoint/2010/main" val="301115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2647029"/>
            <a:ext cx="9144000" cy="830997"/>
          </a:xfrm>
          <a:prstGeom prst="rect">
            <a:avLst/>
          </a:prstGeom>
          <a:noFill/>
        </p:spPr>
        <p:txBody>
          <a:bodyPr wrap="square" rtlCol="0" anchor="ctr">
            <a:spAutoFit/>
          </a:bodyPr>
          <a:lstStyle/>
          <a:p>
            <a:pPr algn="ctr"/>
            <a:r>
              <a:rPr lang="pt-BR" sz="4800" dirty="0">
                <a:solidFill>
                  <a:schemeClr val="accent4">
                    <a:lumMod val="75000"/>
                  </a:schemeClr>
                </a:solidFill>
                <a:effectLst>
                  <a:outerShdw blurRad="38100" dist="38100" dir="2700000" algn="tl">
                    <a:srgbClr val="000000">
                      <a:alpha val="43137"/>
                    </a:srgbClr>
                  </a:outerShdw>
                </a:effectLst>
                <a:latin typeface="Commodore 64 Pixelized" pitchFamily="2" charset="0"/>
              </a:rPr>
              <a:t>Gameplay</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25289" flipH="1">
            <a:off x="7808685" y="5648767"/>
            <a:ext cx="1204686" cy="1383403"/>
          </a:xfrm>
          <a:prstGeom prst="rect">
            <a:avLst/>
          </a:prstGeom>
        </p:spPr>
      </p:pic>
    </p:spTree>
    <p:extLst>
      <p:ext uri="{BB962C8B-B14F-4D97-AF65-F5344CB8AC3E}">
        <p14:creationId xmlns:p14="http://schemas.microsoft.com/office/powerpoint/2010/main" val="49248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Monetization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373589"/>
            <a:ext cx="6032537" cy="2304429"/>
          </a:xfrm>
          <a:prstGeom prst="rect">
            <a:avLst/>
          </a:prstGeom>
        </p:spPr>
      </p:pic>
      <p:grpSp>
        <p:nvGrpSpPr>
          <p:cNvPr id="8" name="Agrupar 7"/>
          <p:cNvGrpSpPr/>
          <p:nvPr/>
        </p:nvGrpSpPr>
        <p:grpSpPr>
          <a:xfrm>
            <a:off x="5261113" y="4495087"/>
            <a:ext cx="3564835" cy="1323439"/>
            <a:chOff x="5261113" y="4495087"/>
            <a:chExt cx="3564835" cy="1323439"/>
          </a:xfrm>
        </p:grpSpPr>
        <p:sp>
          <p:nvSpPr>
            <p:cNvPr id="5" name="CaixaDeTexto 4"/>
            <p:cNvSpPr txBox="1"/>
            <p:nvPr/>
          </p:nvSpPr>
          <p:spPr>
            <a:xfrm>
              <a:off x="5261113" y="4863982"/>
              <a:ext cx="861391" cy="584775"/>
            </a:xfrm>
            <a:prstGeom prst="rect">
              <a:avLst/>
            </a:prstGeom>
            <a:noFill/>
          </p:spPr>
          <p:txBody>
            <a:bodyPr wrap="square" rtlCol="0" anchor="ctr">
              <a:spAutoFit/>
            </a:bodyPr>
            <a:lstStyle/>
            <a:p>
              <a:r>
                <a:rPr lang="pt-BR" sz="3200" dirty="0">
                  <a:solidFill>
                    <a:schemeClr val="tx1">
                      <a:lumMod val="65000"/>
                    </a:schemeClr>
                  </a:solidFill>
                  <a:effectLst>
                    <a:outerShdw blurRad="38100" dist="38100" dir="2700000" algn="tl">
                      <a:srgbClr val="000000">
                        <a:alpha val="43137"/>
                      </a:srgbClr>
                    </a:outerShdw>
                  </a:effectLst>
                  <a:latin typeface="Commodore 64 Pixelized" pitchFamily="2" charset="0"/>
                </a:rPr>
                <a:t>R$</a:t>
              </a:r>
            </a:p>
          </p:txBody>
        </p:sp>
        <p:sp>
          <p:nvSpPr>
            <p:cNvPr id="6" name="CaixaDeTexto 5"/>
            <p:cNvSpPr txBox="1"/>
            <p:nvPr/>
          </p:nvSpPr>
          <p:spPr>
            <a:xfrm>
              <a:off x="5989983" y="4495087"/>
              <a:ext cx="1934817" cy="1323439"/>
            </a:xfrm>
            <a:prstGeom prst="rect">
              <a:avLst/>
            </a:prstGeom>
            <a:noFill/>
          </p:spPr>
          <p:txBody>
            <a:bodyPr wrap="square" rtlCol="0" anchor="ctr">
              <a:spAutoFit/>
            </a:bodyPr>
            <a:lstStyle/>
            <a:p>
              <a:r>
                <a:rPr lang="pt-BR" sz="8000" dirty="0">
                  <a:effectLst>
                    <a:outerShdw blurRad="38100" dist="38100" dir="2700000" algn="tl">
                      <a:srgbClr val="000000">
                        <a:alpha val="43137"/>
                      </a:srgbClr>
                    </a:outerShdw>
                  </a:effectLst>
                  <a:latin typeface="Commodore 64 Pixelized" pitchFamily="2" charset="0"/>
                </a:rPr>
                <a:t>16</a:t>
              </a:r>
            </a:p>
          </p:txBody>
        </p:sp>
        <p:sp>
          <p:nvSpPr>
            <p:cNvPr id="7" name="CaixaDeTexto 6"/>
            <p:cNvSpPr txBox="1"/>
            <p:nvPr/>
          </p:nvSpPr>
          <p:spPr>
            <a:xfrm>
              <a:off x="7613686" y="4725052"/>
              <a:ext cx="1212262" cy="523220"/>
            </a:xfrm>
            <a:prstGeom prst="rect">
              <a:avLst/>
            </a:prstGeom>
            <a:noFill/>
          </p:spPr>
          <p:txBody>
            <a:bodyPr wrap="square" rtlCol="0" anchor="ctr">
              <a:spAutoFit/>
            </a:bodyPr>
            <a:lstStyle/>
            <a:p>
              <a:r>
                <a:rPr lang="pt-BR" sz="2800" dirty="0">
                  <a:solidFill>
                    <a:schemeClr val="tx1">
                      <a:lumMod val="65000"/>
                    </a:schemeClr>
                  </a:solidFill>
                  <a:effectLst>
                    <a:outerShdw blurRad="38100" dist="38100" dir="2700000" algn="tl">
                      <a:srgbClr val="000000">
                        <a:alpha val="43137"/>
                      </a:srgbClr>
                    </a:outerShdw>
                  </a:effectLst>
                  <a:latin typeface="Commodore 64 Pixelized" pitchFamily="2" charset="0"/>
                </a:rPr>
                <a:t>,99</a:t>
              </a:r>
            </a:p>
          </p:txBody>
        </p:sp>
      </p:grpSp>
      <p:grpSp>
        <p:nvGrpSpPr>
          <p:cNvPr id="9" name="Agrupar 8"/>
          <p:cNvGrpSpPr/>
          <p:nvPr/>
        </p:nvGrpSpPr>
        <p:grpSpPr>
          <a:xfrm>
            <a:off x="13253" y="4678018"/>
            <a:ext cx="3737113" cy="1323439"/>
            <a:chOff x="5088835" y="4495087"/>
            <a:chExt cx="3737113" cy="1323439"/>
          </a:xfrm>
        </p:grpSpPr>
        <p:sp>
          <p:nvSpPr>
            <p:cNvPr id="10" name="CaixaDeTexto 9"/>
            <p:cNvSpPr txBox="1"/>
            <p:nvPr/>
          </p:nvSpPr>
          <p:spPr>
            <a:xfrm>
              <a:off x="5088835" y="4863982"/>
              <a:ext cx="1192695" cy="584775"/>
            </a:xfrm>
            <a:prstGeom prst="rect">
              <a:avLst/>
            </a:prstGeom>
            <a:noFill/>
          </p:spPr>
          <p:txBody>
            <a:bodyPr wrap="square" rtlCol="0" anchor="ctr">
              <a:spAutoFit/>
            </a:bodyPr>
            <a:lstStyle/>
            <a:p>
              <a:r>
                <a:rPr lang="pt-BR" sz="3200" dirty="0">
                  <a:solidFill>
                    <a:schemeClr val="tx1">
                      <a:lumMod val="65000"/>
                    </a:schemeClr>
                  </a:solidFill>
                  <a:effectLst>
                    <a:outerShdw blurRad="38100" dist="38100" dir="2700000" algn="tl">
                      <a:srgbClr val="000000">
                        <a:alpha val="43137"/>
                      </a:srgbClr>
                    </a:outerShdw>
                  </a:effectLst>
                  <a:latin typeface="Commodore 64 Pixelized" pitchFamily="2" charset="0"/>
                </a:rPr>
                <a:t>US$</a:t>
              </a:r>
            </a:p>
          </p:txBody>
        </p:sp>
        <p:sp>
          <p:nvSpPr>
            <p:cNvPr id="11" name="CaixaDeTexto 10"/>
            <p:cNvSpPr txBox="1"/>
            <p:nvPr/>
          </p:nvSpPr>
          <p:spPr>
            <a:xfrm>
              <a:off x="5989983" y="4495087"/>
              <a:ext cx="1934817" cy="1323439"/>
            </a:xfrm>
            <a:prstGeom prst="rect">
              <a:avLst/>
            </a:prstGeom>
            <a:noFill/>
          </p:spPr>
          <p:txBody>
            <a:bodyPr wrap="square" rtlCol="0" anchor="ctr">
              <a:spAutoFit/>
            </a:bodyPr>
            <a:lstStyle/>
            <a:p>
              <a:r>
                <a:rPr lang="pt-BR" sz="8000" dirty="0">
                  <a:effectLst>
                    <a:outerShdw blurRad="38100" dist="38100" dir="2700000" algn="tl">
                      <a:srgbClr val="000000">
                        <a:alpha val="43137"/>
                      </a:srgbClr>
                    </a:outerShdw>
                  </a:effectLst>
                  <a:latin typeface="Commodore 64 Pixelized" pitchFamily="2" charset="0"/>
                </a:rPr>
                <a:t>16</a:t>
              </a:r>
            </a:p>
          </p:txBody>
        </p:sp>
        <p:sp>
          <p:nvSpPr>
            <p:cNvPr id="12" name="CaixaDeTexto 11"/>
            <p:cNvSpPr txBox="1"/>
            <p:nvPr/>
          </p:nvSpPr>
          <p:spPr>
            <a:xfrm>
              <a:off x="7613686" y="4725052"/>
              <a:ext cx="1212262" cy="523220"/>
            </a:xfrm>
            <a:prstGeom prst="rect">
              <a:avLst/>
            </a:prstGeom>
            <a:noFill/>
          </p:spPr>
          <p:txBody>
            <a:bodyPr wrap="square" rtlCol="0" anchor="ctr">
              <a:spAutoFit/>
            </a:bodyPr>
            <a:lstStyle/>
            <a:p>
              <a:r>
                <a:rPr lang="pt-BR" sz="2800" dirty="0">
                  <a:solidFill>
                    <a:schemeClr val="tx1">
                      <a:lumMod val="65000"/>
                    </a:schemeClr>
                  </a:solidFill>
                  <a:effectLst>
                    <a:outerShdw blurRad="38100" dist="38100" dir="2700000" algn="tl">
                      <a:srgbClr val="000000">
                        <a:alpha val="43137"/>
                      </a:srgbClr>
                    </a:outerShdw>
                  </a:effectLst>
                  <a:latin typeface="Commodore 64 Pixelized" pitchFamily="2" charset="0"/>
                </a:rPr>
                <a:t>,99</a:t>
              </a:r>
            </a:p>
          </p:txBody>
        </p:sp>
      </p:grpSp>
    </p:spTree>
    <p:extLst>
      <p:ext uri="{BB962C8B-B14F-4D97-AF65-F5344CB8AC3E}">
        <p14:creationId xmlns:p14="http://schemas.microsoft.com/office/powerpoint/2010/main" val="384405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75" y="1708103"/>
            <a:ext cx="6066251" cy="3409233"/>
          </a:xfrm>
          <a:prstGeom prst="rect">
            <a:avLst/>
          </a:prstGeom>
          <a:ln>
            <a:noFill/>
          </a:ln>
          <a:effectLst>
            <a:softEdge rad="112500"/>
          </a:effectLst>
        </p:spPr>
      </p:pic>
      <p:sp>
        <p:nvSpPr>
          <p:cNvPr id="5" name="CaixaDeTexto 4"/>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Thanks :)</a:t>
            </a:r>
          </a:p>
        </p:txBody>
      </p:sp>
    </p:spTree>
    <p:extLst>
      <p:ext uri="{BB962C8B-B14F-4D97-AF65-F5344CB8AC3E}">
        <p14:creationId xmlns:p14="http://schemas.microsoft.com/office/powerpoint/2010/main" val="249083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p:cNvSpPr txBox="1"/>
          <p:nvPr/>
        </p:nvSpPr>
        <p:spPr>
          <a:xfrm>
            <a:off x="-61350" y="0"/>
            <a:ext cx="3614834" cy="461665"/>
          </a:xfrm>
          <a:prstGeom prst="rect">
            <a:avLst/>
          </a:prstGeom>
          <a:noFill/>
        </p:spPr>
        <p:txBody>
          <a:bodyPr wrap="square" rtlCol="0" anchor="ctr">
            <a:spAutoFit/>
          </a:bodyPr>
          <a:lstStyle/>
          <a:p>
            <a:pPr algn="r"/>
            <a:r>
              <a:rPr lang="pt-BR" sz="2400" dirty="0">
                <a:solidFill>
                  <a:schemeClr val="tx1">
                    <a:lumMod val="65000"/>
                  </a:schemeClr>
                </a:solidFill>
                <a:effectLst>
                  <a:outerShdw blurRad="38100" dist="38100" dir="2700000" algn="tl">
                    <a:srgbClr val="000000">
                      <a:alpha val="43137"/>
                    </a:srgbClr>
                  </a:outerShdw>
                </a:effectLst>
                <a:latin typeface="Commodore 64 Pixelized" pitchFamily="2" charset="0"/>
              </a:rPr>
              <a:t>Definitions...</a:t>
            </a:r>
            <a:endParaRPr lang="pt-BR" sz="48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grpSp>
        <p:nvGrpSpPr>
          <p:cNvPr id="20" name="Agrupar 19"/>
          <p:cNvGrpSpPr/>
          <p:nvPr/>
        </p:nvGrpSpPr>
        <p:grpSpPr>
          <a:xfrm rot="19194679">
            <a:off x="1155116" y="205881"/>
            <a:ext cx="3513064" cy="3644348"/>
            <a:chOff x="184293" y="0"/>
            <a:chExt cx="3568157" cy="3803566"/>
          </a:xfrm>
        </p:grpSpPr>
        <p:pic>
          <p:nvPicPr>
            <p:cNvPr id="16" name="Imagem 1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84294" y="0"/>
              <a:ext cx="3568156" cy="3568156"/>
            </a:xfrm>
            <a:prstGeom prst="rect">
              <a:avLst/>
            </a:prstGeom>
          </p:spPr>
        </p:pic>
        <p:sp>
          <p:nvSpPr>
            <p:cNvPr id="18" name="CaixaDeTexto 17"/>
            <p:cNvSpPr txBox="1"/>
            <p:nvPr/>
          </p:nvSpPr>
          <p:spPr>
            <a:xfrm>
              <a:off x="184293" y="3341901"/>
              <a:ext cx="3568155" cy="461665"/>
            </a:xfrm>
            <a:prstGeom prst="rect">
              <a:avLst/>
            </a:prstGeom>
            <a:noFill/>
          </p:spPr>
          <p:txBody>
            <a:bodyPr wrap="square" rtlCol="0" anchor="ctr">
              <a:spAutoFit/>
            </a:bodyPr>
            <a:lstStyle/>
            <a:p>
              <a:pPr algn="ctr"/>
              <a:r>
                <a:rPr lang="pt-BR" sz="2400" dirty="0">
                  <a:solidFill>
                    <a:srgbClr val="CDCDCD"/>
                  </a:solidFill>
                  <a:effectLst>
                    <a:outerShdw blurRad="38100" dist="38100" dir="2700000" algn="tl">
                      <a:srgbClr val="000000">
                        <a:alpha val="43137"/>
                      </a:srgbClr>
                    </a:outerShdw>
                  </a:effectLst>
                  <a:latin typeface="Commodore 64 Pixelized" pitchFamily="2" charset="0"/>
                </a:rPr>
                <a:t>Space Shooter</a:t>
              </a:r>
              <a:endParaRPr lang="pt-BR" sz="4800" dirty="0">
                <a:solidFill>
                  <a:srgbClr val="CDCDCD"/>
                </a:solidFill>
                <a:effectLst>
                  <a:outerShdw blurRad="38100" dist="38100" dir="2700000" algn="tl">
                    <a:srgbClr val="000000">
                      <a:alpha val="43137"/>
                    </a:srgbClr>
                  </a:outerShdw>
                </a:effectLst>
                <a:latin typeface="Commodore 64 Pixelized" pitchFamily="2" charset="0"/>
              </a:endParaRPr>
            </a:p>
          </p:txBody>
        </p:sp>
      </p:grpSp>
      <p:grpSp>
        <p:nvGrpSpPr>
          <p:cNvPr id="23" name="Agrupar 22"/>
          <p:cNvGrpSpPr/>
          <p:nvPr/>
        </p:nvGrpSpPr>
        <p:grpSpPr>
          <a:xfrm>
            <a:off x="-104917" y="3743142"/>
            <a:ext cx="3107635" cy="3114858"/>
            <a:chOff x="1368106" y="3750365"/>
            <a:chExt cx="3107635" cy="3114858"/>
          </a:xfrm>
        </p:grpSpPr>
        <p:pic>
          <p:nvPicPr>
            <p:cNvPr id="14" name="Imagem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68106" y="3750365"/>
              <a:ext cx="3107635" cy="3107635"/>
            </a:xfrm>
            <a:prstGeom prst="rect">
              <a:avLst/>
            </a:prstGeom>
          </p:spPr>
        </p:pic>
        <p:sp>
          <p:nvSpPr>
            <p:cNvPr id="19" name="CaixaDeTexto 18"/>
            <p:cNvSpPr txBox="1"/>
            <p:nvPr/>
          </p:nvSpPr>
          <p:spPr>
            <a:xfrm>
              <a:off x="1368106" y="6403558"/>
              <a:ext cx="3107635" cy="461665"/>
            </a:xfrm>
            <a:prstGeom prst="rect">
              <a:avLst/>
            </a:prstGeom>
            <a:noFill/>
          </p:spPr>
          <p:txBody>
            <a:bodyPr wrap="square" rtlCol="0" anchor="ctr">
              <a:spAutoFit/>
            </a:bodyPr>
            <a:lstStyle/>
            <a:p>
              <a:pPr algn="ctr"/>
              <a:r>
                <a:rPr lang="pt-BR" sz="2400" dirty="0">
                  <a:solidFill>
                    <a:srgbClr val="B60566"/>
                  </a:solidFill>
                  <a:effectLst>
                    <a:outerShdw blurRad="38100" dist="38100" dir="2700000" algn="tl">
                      <a:srgbClr val="000000">
                        <a:alpha val="43137"/>
                      </a:srgbClr>
                    </a:outerShdw>
                  </a:effectLst>
                  <a:latin typeface="Commodore 64 Pixelized" pitchFamily="2" charset="0"/>
                </a:rPr>
                <a:t>Timer</a:t>
              </a:r>
              <a:endParaRPr lang="pt-BR" sz="4800" dirty="0">
                <a:solidFill>
                  <a:srgbClr val="B60566"/>
                </a:solidFill>
                <a:effectLst>
                  <a:outerShdw blurRad="38100" dist="38100" dir="2700000" algn="tl">
                    <a:srgbClr val="000000">
                      <a:alpha val="43137"/>
                    </a:srgbClr>
                  </a:outerShdw>
                </a:effectLst>
                <a:latin typeface="Commodore 64 Pixelized" pitchFamily="2" charset="0"/>
              </a:endParaRPr>
            </a:p>
          </p:txBody>
        </p:sp>
      </p:grpSp>
      <p:grpSp>
        <p:nvGrpSpPr>
          <p:cNvPr id="26" name="Agrupar 25"/>
          <p:cNvGrpSpPr/>
          <p:nvPr/>
        </p:nvGrpSpPr>
        <p:grpSpPr>
          <a:xfrm rot="892307">
            <a:off x="5161582" y="3148627"/>
            <a:ext cx="2451652" cy="3472558"/>
            <a:chOff x="6109252" y="3266714"/>
            <a:chExt cx="2451652" cy="3472558"/>
          </a:xfrm>
        </p:grpSpPr>
        <p:pic>
          <p:nvPicPr>
            <p:cNvPr id="12" name="Imagem 1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2020" y="3266714"/>
              <a:ext cx="1386116" cy="2726680"/>
            </a:xfrm>
            <a:prstGeom prst="rect">
              <a:avLst/>
            </a:prstGeom>
          </p:spPr>
        </p:pic>
        <p:sp>
          <p:nvSpPr>
            <p:cNvPr id="22" name="CaixaDeTexto 21"/>
            <p:cNvSpPr txBox="1"/>
            <p:nvPr/>
          </p:nvSpPr>
          <p:spPr>
            <a:xfrm>
              <a:off x="6109252" y="5908275"/>
              <a:ext cx="2451652" cy="830997"/>
            </a:xfrm>
            <a:prstGeom prst="rect">
              <a:avLst/>
            </a:prstGeom>
            <a:noFill/>
          </p:spPr>
          <p:txBody>
            <a:bodyPr wrap="square" rtlCol="0" anchor="ctr">
              <a:spAutoFit/>
            </a:bodyPr>
            <a:lstStyle/>
            <a:p>
              <a:pPr algn="ctr"/>
              <a:r>
                <a:rPr lang="pt-BR" sz="2400" dirty="0">
                  <a:solidFill>
                    <a:srgbClr val="9E0BA2"/>
                  </a:solidFill>
                  <a:effectLst>
                    <a:outerShdw blurRad="38100" dist="38100" dir="2700000" algn="tl">
                      <a:srgbClr val="000000">
                        <a:alpha val="43137"/>
                      </a:srgbClr>
                    </a:outerShdw>
                  </a:effectLst>
                  <a:latin typeface="Commodore 64 Pixelized" pitchFamily="2" charset="0"/>
                </a:rPr>
                <a:t>Difficult as before</a:t>
              </a:r>
              <a:endParaRPr lang="pt-BR" sz="4800" dirty="0">
                <a:solidFill>
                  <a:srgbClr val="9E0BA2"/>
                </a:solidFill>
                <a:effectLst>
                  <a:outerShdw blurRad="38100" dist="38100" dir="2700000" algn="tl">
                    <a:srgbClr val="000000">
                      <a:alpha val="43137"/>
                    </a:srgbClr>
                  </a:outerShdw>
                </a:effectLst>
                <a:latin typeface="Commodore 64 Pixelized" pitchFamily="2" charset="0"/>
              </a:endParaRPr>
            </a:p>
          </p:txBody>
        </p:sp>
      </p:grpSp>
      <p:grpSp>
        <p:nvGrpSpPr>
          <p:cNvPr id="25" name="Agrupar 24"/>
          <p:cNvGrpSpPr/>
          <p:nvPr/>
        </p:nvGrpSpPr>
        <p:grpSpPr>
          <a:xfrm rot="1636481">
            <a:off x="5512782" y="461190"/>
            <a:ext cx="3237454" cy="2503980"/>
            <a:chOff x="4407396" y="1112664"/>
            <a:chExt cx="3548880" cy="2724533"/>
          </a:xfrm>
        </p:grpSpPr>
        <p:pic>
          <p:nvPicPr>
            <p:cNvPr id="10" name="Imagem 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07396" y="1112664"/>
              <a:ext cx="3548880" cy="2239168"/>
            </a:xfrm>
            <a:prstGeom prst="rect">
              <a:avLst/>
            </a:prstGeom>
          </p:spPr>
        </p:pic>
        <p:sp>
          <p:nvSpPr>
            <p:cNvPr id="24" name="CaixaDeTexto 23"/>
            <p:cNvSpPr txBox="1"/>
            <p:nvPr/>
          </p:nvSpPr>
          <p:spPr>
            <a:xfrm>
              <a:off x="4407396" y="3375532"/>
              <a:ext cx="3548879" cy="461665"/>
            </a:xfrm>
            <a:prstGeom prst="rect">
              <a:avLst/>
            </a:prstGeom>
            <a:noFill/>
          </p:spPr>
          <p:txBody>
            <a:bodyPr wrap="square" rtlCol="0" anchor="ctr">
              <a:spAutoFit/>
            </a:bodyPr>
            <a:lstStyle/>
            <a:p>
              <a:pPr algn="ctr"/>
              <a:r>
                <a:rPr lang="pt-BR" sz="2400" dirty="0">
                  <a:solidFill>
                    <a:srgbClr val="2277AC"/>
                  </a:solidFill>
                  <a:effectLst>
                    <a:outerShdw blurRad="38100" dist="38100" dir="2700000" algn="tl">
                      <a:srgbClr val="000000">
                        <a:alpha val="43137"/>
                      </a:srgbClr>
                    </a:outerShdw>
                  </a:effectLst>
                  <a:latin typeface="Commodore 64 Pixelized" pitchFamily="2" charset="0"/>
                </a:rPr>
                <a:t>Scoreboard</a:t>
              </a:r>
              <a:endParaRPr lang="pt-BR" sz="4800" dirty="0">
                <a:solidFill>
                  <a:srgbClr val="2277AC"/>
                </a:solidFill>
                <a:effectLst>
                  <a:outerShdw blurRad="38100" dist="38100" dir="2700000" algn="tl">
                    <a:srgbClr val="000000">
                      <a:alpha val="43137"/>
                    </a:srgbClr>
                  </a:outerShdw>
                </a:effectLst>
                <a:latin typeface="Commodore 64 Pixelized" pitchFamily="2" charset="0"/>
              </a:endParaRPr>
            </a:p>
          </p:txBody>
        </p:sp>
      </p:grpSp>
      <p:grpSp>
        <p:nvGrpSpPr>
          <p:cNvPr id="2" name="Agrupar 1"/>
          <p:cNvGrpSpPr/>
          <p:nvPr/>
        </p:nvGrpSpPr>
        <p:grpSpPr>
          <a:xfrm>
            <a:off x="3560139" y="2889794"/>
            <a:ext cx="1821251" cy="2299850"/>
            <a:chOff x="4129970" y="2449852"/>
            <a:chExt cx="1821251" cy="2299850"/>
          </a:xfrm>
        </p:grpSpPr>
        <p:sp>
          <p:nvSpPr>
            <p:cNvPr id="27" name="CaixaDeTexto 26"/>
            <p:cNvSpPr txBox="1"/>
            <p:nvPr/>
          </p:nvSpPr>
          <p:spPr>
            <a:xfrm>
              <a:off x="4129970" y="2533711"/>
              <a:ext cx="1628501" cy="2215991"/>
            </a:xfrm>
            <a:prstGeom prst="rect">
              <a:avLst/>
            </a:prstGeom>
            <a:noFill/>
          </p:spPr>
          <p:txBody>
            <a:bodyPr wrap="square" rtlCol="0" anchor="ctr">
              <a:spAutoFit/>
            </a:bodyPr>
            <a:lstStyle/>
            <a:p>
              <a:pPr algn="ctr"/>
              <a:r>
                <a:rPr lang="pt-BR" sz="13800" dirty="0">
                  <a:solidFill>
                    <a:srgbClr val="FF0000">
                      <a:alpha val="38000"/>
                    </a:srgbClr>
                  </a:solidFill>
                  <a:effectLst>
                    <a:outerShdw blurRad="38100" dist="38100" dir="2700000" algn="tl">
                      <a:srgbClr val="000000">
                        <a:alpha val="43137"/>
                      </a:srgbClr>
                    </a:outerShdw>
                  </a:effectLst>
                  <a:latin typeface="Commodore 64 Pixelized" pitchFamily="2" charset="0"/>
                </a:rPr>
                <a:t>+</a:t>
              </a:r>
              <a:endParaRPr lang="pt-BR" sz="41300" dirty="0">
                <a:solidFill>
                  <a:srgbClr val="FF0000">
                    <a:alpha val="38000"/>
                  </a:srgbClr>
                </a:solidFill>
                <a:effectLst>
                  <a:outerShdw blurRad="38100" dist="38100" dir="2700000" algn="tl">
                    <a:srgbClr val="000000">
                      <a:alpha val="43137"/>
                    </a:srgbClr>
                  </a:outerShdw>
                </a:effectLst>
                <a:latin typeface="Commodore 64 Pixelized" pitchFamily="2" charset="0"/>
              </a:endParaRPr>
            </a:p>
          </p:txBody>
        </p:sp>
        <p:sp>
          <p:nvSpPr>
            <p:cNvPr id="21" name="CaixaDeTexto 20"/>
            <p:cNvSpPr txBox="1"/>
            <p:nvPr/>
          </p:nvSpPr>
          <p:spPr>
            <a:xfrm>
              <a:off x="4233058" y="2486453"/>
              <a:ext cx="1628501" cy="2215991"/>
            </a:xfrm>
            <a:prstGeom prst="rect">
              <a:avLst/>
            </a:prstGeom>
            <a:noFill/>
          </p:spPr>
          <p:txBody>
            <a:bodyPr wrap="square" rtlCol="0" anchor="ctr">
              <a:spAutoFit/>
            </a:bodyPr>
            <a:lstStyle/>
            <a:p>
              <a:pPr algn="ctr"/>
              <a:r>
                <a:rPr lang="pt-BR" sz="13800" dirty="0">
                  <a:solidFill>
                    <a:srgbClr val="00B050">
                      <a:alpha val="56000"/>
                    </a:srgbClr>
                  </a:solidFill>
                  <a:effectLst>
                    <a:outerShdw blurRad="38100" dist="38100" dir="2700000" algn="tl">
                      <a:srgbClr val="000000">
                        <a:alpha val="43137"/>
                      </a:srgbClr>
                    </a:outerShdw>
                  </a:effectLst>
                  <a:latin typeface="Commodore 64 Pixelized" pitchFamily="2" charset="0"/>
                </a:rPr>
                <a:t>+</a:t>
              </a:r>
              <a:endParaRPr lang="pt-BR" sz="41300" dirty="0">
                <a:solidFill>
                  <a:srgbClr val="00B050">
                    <a:alpha val="56000"/>
                  </a:srgbClr>
                </a:solidFill>
                <a:effectLst>
                  <a:outerShdw blurRad="38100" dist="38100" dir="2700000" algn="tl">
                    <a:srgbClr val="000000">
                      <a:alpha val="43137"/>
                    </a:srgbClr>
                  </a:outerShdw>
                </a:effectLst>
                <a:latin typeface="Commodore 64 Pixelized" pitchFamily="2" charset="0"/>
              </a:endParaRPr>
            </a:p>
          </p:txBody>
        </p:sp>
        <p:sp>
          <p:nvSpPr>
            <p:cNvPr id="28" name="CaixaDeTexto 27"/>
            <p:cNvSpPr txBox="1"/>
            <p:nvPr/>
          </p:nvSpPr>
          <p:spPr>
            <a:xfrm>
              <a:off x="4322720" y="2449852"/>
              <a:ext cx="1628501" cy="2215991"/>
            </a:xfrm>
            <a:prstGeom prst="rect">
              <a:avLst/>
            </a:prstGeom>
            <a:noFill/>
          </p:spPr>
          <p:txBody>
            <a:bodyPr wrap="square" rtlCol="0" anchor="ctr">
              <a:spAutoFit/>
            </a:bodyPr>
            <a:lstStyle/>
            <a:p>
              <a:pPr algn="ctr"/>
              <a:r>
                <a:rPr lang="pt-BR" sz="13800" dirty="0">
                  <a:solidFill>
                    <a:schemeClr val="accent3">
                      <a:lumMod val="75000"/>
                      <a:alpha val="56000"/>
                    </a:schemeClr>
                  </a:solidFill>
                  <a:effectLst>
                    <a:outerShdw blurRad="38100" dist="38100" dir="2700000" algn="tl">
                      <a:srgbClr val="000000">
                        <a:alpha val="43137"/>
                      </a:srgbClr>
                    </a:outerShdw>
                  </a:effectLst>
                  <a:latin typeface="Commodore 64 Pixelized" pitchFamily="2" charset="0"/>
                </a:rPr>
                <a:t>+</a:t>
              </a:r>
              <a:endParaRPr lang="pt-BR" sz="41300" dirty="0">
                <a:solidFill>
                  <a:schemeClr val="accent3">
                    <a:lumMod val="75000"/>
                    <a:alpha val="56000"/>
                  </a:schemeClr>
                </a:solidFill>
                <a:effectLst>
                  <a:outerShdw blurRad="38100" dist="38100" dir="2700000" algn="tl">
                    <a:srgbClr val="000000">
                      <a:alpha val="43137"/>
                    </a:srgbClr>
                  </a:outerShdw>
                </a:effectLst>
                <a:latin typeface="Commodore 64 Pixelized" pitchFamily="2" charset="0"/>
              </a:endParaRPr>
            </a:p>
          </p:txBody>
        </p:sp>
      </p:grpSp>
    </p:spTree>
    <p:extLst>
      <p:ext uri="{BB962C8B-B14F-4D97-AF65-F5344CB8AC3E}">
        <p14:creationId xmlns:p14="http://schemas.microsoft.com/office/powerpoint/2010/main" val="41980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1000" fill="hold"/>
                                        <p:tgtEl>
                                          <p:spTgt spid="2"/>
                                        </p:tgtEl>
                                      </p:cBhvr>
                                      <p:by x="150000" y="150000"/>
                                    </p:animScale>
                                  </p:childTnLst>
                                </p:cTn>
                              </p:par>
                              <p:par>
                                <p:cTn id="7" presetID="10" presetClass="entr" presetSubtype="0" fill="hold" nodeType="withEffect">
                                  <p:stCondLst>
                                    <p:cond delay="100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2000"/>
                                        <p:tgtEl>
                                          <p:spTgt spid="20"/>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000"/>
                                        <p:tgtEl>
                                          <p:spTgt spid="23"/>
                                        </p:tgtEl>
                                      </p:cBhvr>
                                    </p:animEffect>
                                  </p:childTnLst>
                                </p:cTn>
                              </p:par>
                            </p:childTnLst>
                          </p:cTn>
                        </p:par>
                        <p:par>
                          <p:cTn id="14" fill="hold">
                            <p:stCondLst>
                              <p:cond delay="50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childTnLst>
                          </p:cTn>
                        </p:par>
                        <p:par>
                          <p:cTn id="18" fill="hold">
                            <p:stCondLst>
                              <p:cond delay="70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extLst>
              <a:ext uri="{28A0092B-C50C-407E-A947-70E740481C1C}">
                <a14:useLocalDpi xmlns:a14="http://schemas.microsoft.com/office/drawing/2010/main" val="0"/>
              </a:ext>
            </a:extLst>
          </a:blip>
          <a:srcRect l="7556" r="8148"/>
          <a:stretch/>
        </p:blipFill>
        <p:spPr>
          <a:xfrm>
            <a:off x="0" y="0"/>
            <a:ext cx="9144000" cy="6858000"/>
          </a:xfrm>
          <a:prstGeom prst="rect">
            <a:avLst/>
          </a:prstGeom>
        </p:spPr>
      </p:pic>
      <p:sp>
        <p:nvSpPr>
          <p:cNvPr id="4" name="CaixaDeTexto 3"/>
          <p:cNvSpPr txBox="1"/>
          <p:nvPr/>
        </p:nvSpPr>
        <p:spPr>
          <a:xfrm>
            <a:off x="0" y="0"/>
            <a:ext cx="3525078" cy="707886"/>
          </a:xfrm>
          <a:prstGeom prst="rect">
            <a:avLst/>
          </a:prstGeom>
          <a:noFill/>
        </p:spPr>
        <p:txBody>
          <a:bodyPr wrap="square" rtlCol="0" anchor="ctr">
            <a:spAutoFit/>
          </a:bodyPr>
          <a:lstStyle/>
          <a:p>
            <a:r>
              <a:rPr lang="pt-BR" sz="4000" dirty="0">
                <a:effectLst>
                  <a:outerShdw blurRad="38100" dist="38100" dir="2700000" algn="tl">
                    <a:srgbClr val="000000">
                      <a:alpha val="43137"/>
                    </a:srgbClr>
                  </a:outerShdw>
                </a:effectLst>
                <a:latin typeface="Commodore 64 Pixelized" pitchFamily="2" charset="0"/>
              </a:rPr>
              <a:t>Genre...</a:t>
            </a:r>
            <a:endParaRPr lang="pt-BR" sz="7200" dirty="0">
              <a:effectLst>
                <a:outerShdw blurRad="38100" dist="38100" dir="2700000" algn="tl">
                  <a:srgbClr val="000000">
                    <a:alpha val="43137"/>
                  </a:srgbClr>
                </a:outerShdw>
              </a:effectLst>
              <a:latin typeface="Commodore 64 Pixelized" pitchFamily="2" charset="0"/>
            </a:endParaRPr>
          </a:p>
        </p:txBody>
      </p:sp>
      <p:sp>
        <p:nvSpPr>
          <p:cNvPr id="5" name="CaixaDeTexto 4"/>
          <p:cNvSpPr txBox="1"/>
          <p:nvPr/>
        </p:nvSpPr>
        <p:spPr>
          <a:xfrm>
            <a:off x="6016488" y="5857727"/>
            <a:ext cx="3127512" cy="1077218"/>
          </a:xfrm>
          <a:prstGeom prst="rect">
            <a:avLst/>
          </a:prstGeom>
          <a:noFill/>
        </p:spPr>
        <p:txBody>
          <a:bodyPr wrap="square" rtlCol="0" anchor="ctr">
            <a:spAutoFit/>
          </a:bodyPr>
          <a:lstStyle/>
          <a:p>
            <a:r>
              <a:rPr lang="pt-BR" sz="3200" dirty="0">
                <a:effectLst>
                  <a:outerShdw blurRad="38100" dist="38100" dir="2700000" algn="tl">
                    <a:srgbClr val="000000">
                      <a:alpha val="43137"/>
                    </a:srgbClr>
                  </a:outerShdw>
                </a:effectLst>
                <a:latin typeface="Commodore 64 Pixelized" pitchFamily="2" charset="0"/>
              </a:rPr>
              <a:t>Phil Lobsinger</a:t>
            </a:r>
          </a:p>
        </p:txBody>
      </p:sp>
      <p:sp>
        <p:nvSpPr>
          <p:cNvPr id="6" name="CaixaDeTexto 5"/>
          <p:cNvSpPr txBox="1"/>
          <p:nvPr/>
        </p:nvSpPr>
        <p:spPr>
          <a:xfrm rot="16200000">
            <a:off x="5565516" y="2848629"/>
            <a:ext cx="6510637" cy="584775"/>
          </a:xfrm>
          <a:prstGeom prst="rect">
            <a:avLst/>
          </a:prstGeom>
          <a:noFill/>
        </p:spPr>
        <p:txBody>
          <a:bodyPr wrap="square" rtlCol="0">
            <a:spAutoFit/>
          </a:bodyPr>
          <a:lstStyle/>
          <a:p>
            <a:r>
              <a:rPr lang="pt-BR" sz="1600" dirty="0">
                <a:effectLst>
                  <a:outerShdw blurRad="38100" dist="38100" dir="2700000" algn="tl">
                    <a:srgbClr val="000000">
                      <a:alpha val="43137"/>
                    </a:srgbClr>
                  </a:outerShdw>
                </a:effectLst>
              </a:rPr>
              <a:t>http://www.sfgate.com/entertainment/article/Defender-Robotron-creator-still-8355401.php</a:t>
            </a:r>
          </a:p>
        </p:txBody>
      </p:sp>
      <p:sp>
        <p:nvSpPr>
          <p:cNvPr id="7" name="CaixaDeTexto 6"/>
          <p:cNvSpPr txBox="1"/>
          <p:nvPr/>
        </p:nvSpPr>
        <p:spPr>
          <a:xfrm>
            <a:off x="0" y="6396335"/>
            <a:ext cx="3525078" cy="461665"/>
          </a:xfrm>
          <a:prstGeom prst="rect">
            <a:avLst/>
          </a:prstGeom>
          <a:noFill/>
        </p:spPr>
        <p:txBody>
          <a:bodyPr wrap="square" rtlCol="0" anchor="ctr">
            <a:spAutoFit/>
          </a:bodyPr>
          <a:lstStyle/>
          <a:p>
            <a:r>
              <a:rPr lang="pt-BR" sz="2400" dirty="0">
                <a:effectLst>
                  <a:outerShdw blurRad="38100" dist="38100" dir="2700000" algn="tl">
                    <a:srgbClr val="000000">
                      <a:alpha val="43137"/>
                    </a:srgbClr>
                  </a:outerShdw>
                </a:effectLst>
                <a:latin typeface="Commodore 64 Pixelized" pitchFamily="2" charset="0"/>
              </a:rPr>
              <a:t>Robotron: 2084</a:t>
            </a:r>
          </a:p>
        </p:txBody>
      </p:sp>
    </p:spTree>
    <p:extLst>
      <p:ext uri="{BB962C8B-B14F-4D97-AF65-F5344CB8AC3E}">
        <p14:creationId xmlns:p14="http://schemas.microsoft.com/office/powerpoint/2010/main" val="408795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463" r="5584" b="14498"/>
          <a:stretch/>
        </p:blipFill>
        <p:spPr>
          <a:xfrm>
            <a:off x="0" y="0"/>
            <a:ext cx="9143999"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Audience</a:t>
            </a:r>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70" y="2143255"/>
            <a:ext cx="1430123" cy="1995521"/>
          </a:xfrm>
          <a:prstGeom prst="rect">
            <a:avLst/>
          </a:prstGeom>
          <a:effectLst>
            <a:glow rad="228600">
              <a:schemeClr val="bg1">
                <a:lumMod val="95000"/>
                <a:lumOff val="5000"/>
                <a:alpha val="40000"/>
              </a:schemeClr>
            </a:glow>
          </a:effectLst>
        </p:spPr>
      </p:pic>
      <p:pic>
        <p:nvPicPr>
          <p:cNvPr id="10" name="Image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486" y="2143256"/>
            <a:ext cx="1995520" cy="1995520"/>
          </a:xfrm>
          <a:prstGeom prst="rect">
            <a:avLst/>
          </a:prstGeom>
          <a:effectLst>
            <a:glow rad="228600">
              <a:schemeClr val="bg1">
                <a:lumMod val="95000"/>
                <a:lumOff val="5000"/>
                <a:alpha val="40000"/>
              </a:schemeClr>
            </a:glow>
          </a:effectLst>
        </p:spPr>
      </p:pic>
      <p:sp>
        <p:nvSpPr>
          <p:cNvPr id="11" name="CaixaDeTexto 10"/>
          <p:cNvSpPr txBox="1"/>
          <p:nvPr/>
        </p:nvSpPr>
        <p:spPr>
          <a:xfrm>
            <a:off x="4412974" y="4138776"/>
            <a:ext cx="4731025" cy="2677656"/>
          </a:xfrm>
          <a:prstGeom prst="rect">
            <a:avLst/>
          </a:prstGeom>
          <a:noFill/>
        </p:spPr>
        <p:txBody>
          <a:bodyPr wrap="square" rtlCol="0" anchor="ctr">
            <a:spAutoFit/>
          </a:bodyPr>
          <a:lstStyle/>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Violência: </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Violência fantasiosa</a:t>
            </a:r>
          </a:p>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Sexo e Nudez:</a:t>
            </a: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 </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Nudez não erótica.</a:t>
            </a:r>
          </a:p>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Drogas:</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Consumo moderado</a:t>
            </a:r>
          </a:p>
        </p:txBody>
      </p:sp>
      <p:sp>
        <p:nvSpPr>
          <p:cNvPr id="12" name="CaixaDeTexto 11"/>
          <p:cNvSpPr txBox="1"/>
          <p:nvPr/>
        </p:nvSpPr>
        <p:spPr>
          <a:xfrm>
            <a:off x="4224" y="4138776"/>
            <a:ext cx="4408750" cy="1938992"/>
          </a:xfrm>
          <a:prstGeom prst="rect">
            <a:avLst/>
          </a:prstGeom>
          <a:noFill/>
        </p:spPr>
        <p:txBody>
          <a:bodyPr wrap="square" rtlCol="0" anchor="ctr">
            <a:spAutoFit/>
          </a:bodyPr>
          <a:lstStyle>
            <a:defPPr>
              <a:defRPr lang="en-US"/>
            </a:defPPr>
            <a:lvl1pPr algn="ctr">
              <a:defRPr sz="240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defRPr>
            </a:lvl1pPr>
          </a:lstStyle>
          <a:p>
            <a:pPr algn="l"/>
            <a:r>
              <a:rPr lang="en-US" dirty="0">
                <a:ln>
                  <a:solidFill>
                    <a:schemeClr val="accent1">
                      <a:lumMod val="75000"/>
                    </a:schemeClr>
                  </a:solidFill>
                </a:ln>
                <a:solidFill>
                  <a:schemeClr val="tx1"/>
                </a:solidFill>
              </a:rPr>
              <a:t>They can </a:t>
            </a:r>
            <a:r>
              <a:rPr lang="en-US" dirty="0">
                <a:ln>
                  <a:solidFill>
                    <a:schemeClr val="accent1">
                      <a:lumMod val="75000"/>
                    </a:schemeClr>
                  </a:solidFill>
                </a:ln>
                <a:solidFill>
                  <a:schemeClr val="accent6"/>
                </a:solidFill>
              </a:rPr>
              <a:t>contain</a:t>
            </a:r>
            <a:r>
              <a:rPr lang="en-US" dirty="0">
                <a:ln>
                  <a:solidFill>
                    <a:schemeClr val="accent1">
                      <a:lumMod val="75000"/>
                    </a:schemeClr>
                  </a:solidFill>
                </a:ln>
                <a:solidFill>
                  <a:schemeClr val="tx1"/>
                </a:solidFill>
              </a:rPr>
              <a:t> infrequent use of "mild"/cartoon </a:t>
            </a:r>
            <a:r>
              <a:rPr lang="en-US" dirty="0">
                <a:ln>
                  <a:solidFill>
                    <a:schemeClr val="accent1">
                      <a:lumMod val="75000"/>
                    </a:schemeClr>
                  </a:solidFill>
                </a:ln>
                <a:solidFill>
                  <a:schemeClr val="accent6"/>
                </a:solidFill>
              </a:rPr>
              <a:t>violence</a:t>
            </a:r>
            <a:r>
              <a:rPr lang="en-US" dirty="0">
                <a:ln>
                  <a:solidFill>
                    <a:schemeClr val="accent1">
                      <a:lumMod val="75000"/>
                    </a:schemeClr>
                  </a:solidFill>
                </a:ln>
                <a:solidFill>
                  <a:schemeClr val="tx1"/>
                </a:solidFill>
              </a:rPr>
              <a:t> and mild </a:t>
            </a:r>
            <a:r>
              <a:rPr lang="en-US" dirty="0">
                <a:ln>
                  <a:solidFill>
                    <a:schemeClr val="accent1">
                      <a:lumMod val="75000"/>
                    </a:schemeClr>
                  </a:solidFill>
                </a:ln>
                <a:solidFill>
                  <a:schemeClr val="accent6"/>
                </a:solidFill>
              </a:rPr>
              <a:t>language</a:t>
            </a:r>
            <a:endParaRPr lang="pt-BR" dirty="0">
              <a:ln>
                <a:solidFill>
                  <a:schemeClr val="accent1">
                    <a:lumMod val="75000"/>
                  </a:schemeClr>
                </a:solidFill>
              </a:ln>
              <a:solidFill>
                <a:schemeClr val="accent6"/>
              </a:solidFill>
            </a:endParaRPr>
          </a:p>
        </p:txBody>
      </p:sp>
    </p:spTree>
    <p:extLst>
      <p:ext uri="{BB962C8B-B14F-4D97-AF65-F5344CB8AC3E}">
        <p14:creationId xmlns:p14="http://schemas.microsoft.com/office/powerpoint/2010/main" val="247422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0" y="5895567"/>
            <a:ext cx="6725946" cy="954107"/>
          </a:xfrm>
          <a:prstGeom prst="rect">
            <a:avLst/>
          </a:prstGeom>
          <a:noFill/>
        </p:spPr>
        <p:txBody>
          <a:bodyPr wrap="square" rtlCol="0">
            <a:spAutoFit/>
          </a:bodyPr>
          <a:lstStyle/>
          <a:p>
            <a:r>
              <a:rPr lang="pt-BR" sz="1400" dirty="0" err="1">
                <a:solidFill>
                  <a:schemeClr val="tx2">
                    <a:lumMod val="90000"/>
                  </a:schemeClr>
                </a:solidFill>
              </a:rPr>
              <a:t>Table</a:t>
            </a:r>
            <a:r>
              <a:rPr lang="pt-BR" sz="1400" dirty="0">
                <a:solidFill>
                  <a:schemeClr val="tx2">
                    <a:lumMod val="90000"/>
                  </a:schemeClr>
                </a:solidFill>
              </a:rPr>
              <a:t> </a:t>
            </a:r>
            <a:r>
              <a:rPr lang="pt-BR" sz="1400" dirty="0" err="1">
                <a:solidFill>
                  <a:schemeClr val="tx2">
                    <a:lumMod val="90000"/>
                  </a:schemeClr>
                </a:solidFill>
              </a:rPr>
              <a:t>Source</a:t>
            </a:r>
            <a:r>
              <a:rPr lang="pt-BR" sz="1400" dirty="0">
                <a:solidFill>
                  <a:schemeClr val="tx2">
                    <a:lumMod val="90000"/>
                  </a:schemeClr>
                </a:solidFill>
              </a:rPr>
              <a:t>: http://www.gartner.com/newsroom/id/3415117</a:t>
            </a:r>
          </a:p>
          <a:p>
            <a:r>
              <a:rPr lang="pt-BR" sz="1400" dirty="0" err="1">
                <a:solidFill>
                  <a:schemeClr val="tx2">
                    <a:lumMod val="90000"/>
                  </a:schemeClr>
                </a:solidFill>
              </a:rPr>
              <a:t>Nadella</a:t>
            </a:r>
            <a:r>
              <a:rPr lang="pt-BR" sz="1400" dirty="0">
                <a:solidFill>
                  <a:schemeClr val="tx2">
                    <a:lumMod val="90000"/>
                  </a:schemeClr>
                </a:solidFill>
              </a:rPr>
              <a:t> News </a:t>
            </a:r>
            <a:r>
              <a:rPr lang="pt-BR" sz="1400" dirty="0" err="1">
                <a:solidFill>
                  <a:schemeClr val="tx2">
                    <a:lumMod val="90000"/>
                  </a:schemeClr>
                </a:solidFill>
              </a:rPr>
              <a:t>Source</a:t>
            </a:r>
            <a:r>
              <a:rPr lang="pt-BR" sz="1400" dirty="0">
                <a:solidFill>
                  <a:schemeClr val="tx2">
                    <a:lumMod val="90000"/>
                  </a:schemeClr>
                </a:solidFill>
              </a:rPr>
              <a:t>: http://www.tudocelular.com/windows/noticias/n76502/ceo-microsoft-vende-mais-de-140-mil-acoes.html; http://finance.yahoo.com/news/microsoft-ceo-satya-nadella-offloads-194607449.html</a:t>
            </a:r>
          </a:p>
        </p:txBody>
      </p:sp>
      <p:graphicFrame>
        <p:nvGraphicFramePr>
          <p:cNvPr id="3" name="Tabela 2"/>
          <p:cNvGraphicFramePr>
            <a:graphicFrameLocks noGrp="1"/>
          </p:cNvGraphicFramePr>
          <p:nvPr>
            <p:extLst>
              <p:ext uri="{D42A27DB-BD31-4B8C-83A1-F6EECF244321}">
                <p14:modId xmlns:p14="http://schemas.microsoft.com/office/powerpoint/2010/main" val="1135395063"/>
              </p:ext>
            </p:extLst>
          </p:nvPr>
        </p:nvGraphicFramePr>
        <p:xfrm>
          <a:off x="154557" y="753966"/>
          <a:ext cx="6571388" cy="4105566"/>
        </p:xfrm>
        <a:graphic>
          <a:graphicData uri="http://schemas.openxmlformats.org/drawingml/2006/table">
            <a:tbl>
              <a:tblPr firstRow="1" bandRow="1">
                <a:tableStyleId>{073A0DAA-6AF3-43AB-8588-CEC1D06C72B9}</a:tableStyleId>
              </a:tblPr>
              <a:tblGrid>
                <a:gridCol w="3285694">
                  <a:extLst>
                    <a:ext uri="{9D8B030D-6E8A-4147-A177-3AD203B41FA5}">
                      <a16:colId xmlns:a16="http://schemas.microsoft.com/office/drawing/2014/main" val="477747090"/>
                    </a:ext>
                  </a:extLst>
                </a:gridCol>
                <a:gridCol w="3285694">
                  <a:extLst>
                    <a:ext uri="{9D8B030D-6E8A-4147-A177-3AD203B41FA5}">
                      <a16:colId xmlns:a16="http://schemas.microsoft.com/office/drawing/2014/main" val="437896718"/>
                    </a:ext>
                  </a:extLst>
                </a:gridCol>
              </a:tblGrid>
              <a:tr h="535671">
                <a:tc>
                  <a:txBody>
                    <a:bodyPr/>
                    <a:lstStyle/>
                    <a:p>
                      <a:pPr algn="ctr"/>
                      <a:r>
                        <a:rPr lang="pt-BR" sz="2700" dirty="0">
                          <a:latin typeface="Commodore 64 Pixelized" pitchFamily="2" charset="0"/>
                        </a:rPr>
                        <a:t>Operating System</a:t>
                      </a:r>
                    </a:p>
                  </a:txBody>
                  <a:tcPr marL="68580" marR="68580" marT="34290" marB="34290" anchor="ctr"/>
                </a:tc>
                <a:tc>
                  <a:txBody>
                    <a:bodyPr/>
                    <a:lstStyle/>
                    <a:p>
                      <a:pPr algn="ctr"/>
                      <a:r>
                        <a:rPr lang="pt-BR" sz="2700" dirty="0">
                          <a:latin typeface="Commodore 64 Pixelized" pitchFamily="2" charset="0"/>
                        </a:rPr>
                        <a:t>2016 Market Share</a:t>
                      </a:r>
                    </a:p>
                  </a:txBody>
                  <a:tcPr marL="68580" marR="68580" marT="34290" marB="34290" anchor="ctr"/>
                </a:tc>
                <a:extLst>
                  <a:ext uri="{0D108BD9-81ED-4DB2-BD59-A6C34878D82A}">
                    <a16:rowId xmlns:a16="http://schemas.microsoft.com/office/drawing/2014/main" val="4070961117"/>
                  </a:ext>
                </a:extLst>
              </a:tr>
              <a:tr h="535671">
                <a:tc>
                  <a:txBody>
                    <a:bodyPr/>
                    <a:lstStyle/>
                    <a:p>
                      <a:pPr algn="ctr"/>
                      <a:r>
                        <a:rPr lang="pt-BR" sz="2700" dirty="0">
                          <a:latin typeface="Commodore 64 Pixelized" pitchFamily="2" charset="0"/>
                        </a:rPr>
                        <a:t>Android</a:t>
                      </a:r>
                    </a:p>
                  </a:txBody>
                  <a:tcPr marL="68580" marR="68580" marT="34290" marB="34290" anchor="ctr"/>
                </a:tc>
                <a:tc>
                  <a:txBody>
                    <a:bodyPr/>
                    <a:lstStyle/>
                    <a:p>
                      <a:pPr algn="ctr"/>
                      <a:r>
                        <a:rPr lang="pt-BR" sz="2700" dirty="0">
                          <a:latin typeface="Commodore 64 Pixelized" pitchFamily="2" charset="0"/>
                        </a:rPr>
                        <a:t>86,2%</a:t>
                      </a:r>
                    </a:p>
                  </a:txBody>
                  <a:tcPr marL="68580" marR="68580" marT="34290" marB="34290" anchor="ctr"/>
                </a:tc>
                <a:extLst>
                  <a:ext uri="{0D108BD9-81ED-4DB2-BD59-A6C34878D82A}">
                    <a16:rowId xmlns:a16="http://schemas.microsoft.com/office/drawing/2014/main" val="3100673009"/>
                  </a:ext>
                </a:extLst>
              </a:tr>
              <a:tr h="535671">
                <a:tc>
                  <a:txBody>
                    <a:bodyPr/>
                    <a:lstStyle/>
                    <a:p>
                      <a:pPr algn="ctr"/>
                      <a:r>
                        <a:rPr lang="pt-BR" sz="2700" dirty="0">
                          <a:latin typeface="Commodore 64 Pixelized" pitchFamily="2" charset="0"/>
                        </a:rPr>
                        <a:t>IOS</a:t>
                      </a:r>
                    </a:p>
                  </a:txBody>
                  <a:tcPr marL="68580" marR="68580" marT="34290" marB="34290" anchor="ctr"/>
                </a:tc>
                <a:tc>
                  <a:txBody>
                    <a:bodyPr/>
                    <a:lstStyle/>
                    <a:p>
                      <a:pPr algn="ctr"/>
                      <a:r>
                        <a:rPr lang="pt-BR" sz="2700" dirty="0">
                          <a:latin typeface="Commodore 64 Pixelized" pitchFamily="2" charset="0"/>
                        </a:rPr>
                        <a:t>12,9%</a:t>
                      </a:r>
                    </a:p>
                  </a:txBody>
                  <a:tcPr marL="68580" marR="68580" marT="34290" marB="34290" anchor="ctr"/>
                </a:tc>
                <a:extLst>
                  <a:ext uri="{0D108BD9-81ED-4DB2-BD59-A6C34878D82A}">
                    <a16:rowId xmlns:a16="http://schemas.microsoft.com/office/drawing/2014/main" val="583267774"/>
                  </a:ext>
                </a:extLst>
              </a:tr>
              <a:tr h="535671">
                <a:tc>
                  <a:txBody>
                    <a:bodyPr/>
                    <a:lstStyle/>
                    <a:p>
                      <a:pPr algn="ctr"/>
                      <a:r>
                        <a:rPr lang="pt-BR" sz="2700" dirty="0">
                          <a:latin typeface="Commodore 64 Pixelized" pitchFamily="2" charset="0"/>
                        </a:rPr>
                        <a:t>Windows</a:t>
                      </a:r>
                    </a:p>
                  </a:txBody>
                  <a:tcPr marL="68580" marR="68580" marT="34290" marB="34290" anchor="ctr"/>
                </a:tc>
                <a:tc>
                  <a:txBody>
                    <a:bodyPr/>
                    <a:lstStyle/>
                    <a:p>
                      <a:pPr algn="ctr"/>
                      <a:r>
                        <a:rPr lang="pt-BR" sz="2700" dirty="0">
                          <a:latin typeface="Commodore 64 Pixelized" pitchFamily="2" charset="0"/>
                        </a:rPr>
                        <a:t>0,6%</a:t>
                      </a:r>
                    </a:p>
                  </a:txBody>
                  <a:tcPr marL="68580" marR="68580" marT="34290" marB="34290" anchor="ctr"/>
                </a:tc>
                <a:extLst>
                  <a:ext uri="{0D108BD9-81ED-4DB2-BD59-A6C34878D82A}">
                    <a16:rowId xmlns:a16="http://schemas.microsoft.com/office/drawing/2014/main" val="1995226016"/>
                  </a:ext>
                </a:extLst>
              </a:tr>
              <a:tr h="535671">
                <a:tc>
                  <a:txBody>
                    <a:bodyPr/>
                    <a:lstStyle/>
                    <a:p>
                      <a:pPr algn="ctr"/>
                      <a:r>
                        <a:rPr lang="pt-BR" sz="2700" dirty="0">
                          <a:latin typeface="Commodore 64 Pixelized" pitchFamily="2" charset="0"/>
                        </a:rPr>
                        <a:t>Blackberry</a:t>
                      </a:r>
                    </a:p>
                  </a:txBody>
                  <a:tcPr marL="68580" marR="68580" marT="34290" marB="34290" anchor="ctr"/>
                </a:tc>
                <a:tc>
                  <a:txBody>
                    <a:bodyPr/>
                    <a:lstStyle/>
                    <a:p>
                      <a:pPr algn="ctr"/>
                      <a:r>
                        <a:rPr lang="pt-BR" sz="2700" dirty="0">
                          <a:latin typeface="Commodore 64 Pixelized" pitchFamily="2" charset="0"/>
                        </a:rPr>
                        <a:t>0,1%</a:t>
                      </a:r>
                    </a:p>
                  </a:txBody>
                  <a:tcPr marL="68580" marR="68580" marT="34290" marB="34290" anchor="ctr"/>
                </a:tc>
                <a:extLst>
                  <a:ext uri="{0D108BD9-81ED-4DB2-BD59-A6C34878D82A}">
                    <a16:rowId xmlns:a16="http://schemas.microsoft.com/office/drawing/2014/main" val="3436519901"/>
                  </a:ext>
                </a:extLst>
              </a:tr>
              <a:tr h="535671">
                <a:tc>
                  <a:txBody>
                    <a:bodyPr/>
                    <a:lstStyle/>
                    <a:p>
                      <a:pPr algn="ctr"/>
                      <a:r>
                        <a:rPr lang="pt-BR" sz="2700" dirty="0">
                          <a:latin typeface="Commodore 64 Pixelized" pitchFamily="2" charset="0"/>
                        </a:rPr>
                        <a:t>Others</a:t>
                      </a:r>
                    </a:p>
                  </a:txBody>
                  <a:tcPr marL="68580" marR="68580" marT="34290" marB="34290" anchor="ctr"/>
                </a:tc>
                <a:tc>
                  <a:txBody>
                    <a:bodyPr/>
                    <a:lstStyle/>
                    <a:p>
                      <a:pPr algn="ctr"/>
                      <a:r>
                        <a:rPr lang="pt-BR" sz="2700" dirty="0">
                          <a:latin typeface="Commodore 64 Pixelized" pitchFamily="2" charset="0"/>
                        </a:rPr>
                        <a:t>0,2%</a:t>
                      </a:r>
                    </a:p>
                  </a:txBody>
                  <a:tcPr marL="68580" marR="68580" marT="34290" marB="34290" anchor="ctr"/>
                </a:tc>
                <a:extLst>
                  <a:ext uri="{0D108BD9-81ED-4DB2-BD59-A6C34878D82A}">
                    <a16:rowId xmlns:a16="http://schemas.microsoft.com/office/drawing/2014/main" val="2007862733"/>
                  </a:ext>
                </a:extLst>
              </a:tr>
              <a:tr h="535671">
                <a:tc>
                  <a:txBody>
                    <a:bodyPr/>
                    <a:lstStyle/>
                    <a:p>
                      <a:pPr algn="ctr"/>
                      <a:r>
                        <a:rPr lang="pt-BR" sz="2700" dirty="0">
                          <a:solidFill>
                            <a:schemeClr val="tx1"/>
                          </a:solidFill>
                          <a:latin typeface="Commodore 64 Pixelized" pitchFamily="2" charset="0"/>
                        </a:rPr>
                        <a:t>Total</a:t>
                      </a:r>
                    </a:p>
                  </a:txBody>
                  <a:tcPr marL="68580" marR="68580" marT="34290" marB="34290" anchor="ctr">
                    <a:solidFill>
                      <a:schemeClr val="bg1"/>
                    </a:solidFill>
                  </a:tcPr>
                </a:tc>
                <a:tc>
                  <a:txBody>
                    <a:bodyPr/>
                    <a:lstStyle/>
                    <a:p>
                      <a:pPr algn="ctr"/>
                      <a:r>
                        <a:rPr lang="pt-BR" sz="2700" dirty="0">
                          <a:solidFill>
                            <a:schemeClr val="tx1"/>
                          </a:solidFill>
                          <a:latin typeface="Commodore 64 Pixelized" pitchFamily="2" charset="0"/>
                        </a:rPr>
                        <a:t>100,0%</a:t>
                      </a:r>
                    </a:p>
                  </a:txBody>
                  <a:tcPr marL="68580" marR="68580" marT="34290" marB="34290" anchor="ctr">
                    <a:solidFill>
                      <a:schemeClr val="bg1"/>
                    </a:solidFill>
                  </a:tcPr>
                </a:tc>
                <a:extLst>
                  <a:ext uri="{0D108BD9-81ED-4DB2-BD59-A6C34878D82A}">
                    <a16:rowId xmlns:a16="http://schemas.microsoft.com/office/drawing/2014/main" val="2147776744"/>
                  </a:ext>
                </a:extLst>
              </a:tr>
            </a:tbl>
          </a:graphicData>
        </a:graphic>
      </p:graphicFrame>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991" y="3028684"/>
            <a:ext cx="2418054" cy="2281031"/>
          </a:xfrm>
          <a:prstGeom prst="rect">
            <a:avLst/>
          </a:prstGeom>
        </p:spPr>
      </p:pic>
      <p:pic>
        <p:nvPicPr>
          <p:cNvPr id="6" name="Imagem 5"/>
          <p:cNvPicPr>
            <a:picLocks noChangeAspect="1"/>
          </p:cNvPicPr>
          <p:nvPr/>
        </p:nvPicPr>
        <p:blipFill rotWithShape="1">
          <a:blip r:embed="rId3" cstate="print">
            <a:extLst>
              <a:ext uri="{28A0092B-C50C-407E-A947-70E740481C1C}">
                <a14:useLocalDpi xmlns:a14="http://schemas.microsoft.com/office/drawing/2010/main" val="0"/>
              </a:ext>
            </a:extLst>
          </a:blip>
          <a:srcRect r="-579" b="10889"/>
          <a:stretch/>
        </p:blipFill>
        <p:spPr>
          <a:xfrm rot="19969384">
            <a:off x="7638875" y="4317210"/>
            <a:ext cx="1864382" cy="2477704"/>
          </a:xfrm>
          <a:prstGeom prst="rect">
            <a:avLst/>
          </a:prstGeom>
        </p:spPr>
      </p:pic>
      <p:sp>
        <p:nvSpPr>
          <p:cNvPr id="7" name="Texto Explicativo Retangular 6"/>
          <p:cNvSpPr/>
          <p:nvPr/>
        </p:nvSpPr>
        <p:spPr>
          <a:xfrm>
            <a:off x="5791201" y="5088835"/>
            <a:ext cx="1587900" cy="1046922"/>
          </a:xfrm>
          <a:prstGeom prst="wedgeRectCallout">
            <a:avLst>
              <a:gd name="adj1" fmla="val 79167"/>
              <a:gd name="adj2" fmla="val -45000"/>
            </a:avLst>
          </a:prstGeom>
          <a:noFill/>
          <a:ln w="57150"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pt-BR" b="1" dirty="0">
                <a:solidFill>
                  <a:schemeClr val="accent3">
                    <a:lumMod val="20000"/>
                    <a:lumOff val="80000"/>
                  </a:schemeClr>
                </a:solidFill>
                <a:latin typeface="Commodore 64 Pixelized" pitchFamily="2" charset="0"/>
              </a:rPr>
              <a:t>Anyone want my shares?</a:t>
            </a:r>
          </a:p>
        </p:txBody>
      </p:sp>
      <p:sp>
        <p:nvSpPr>
          <p:cNvPr id="8" name="CaixaDeTexto 7"/>
          <p:cNvSpPr txBox="1"/>
          <p:nvPr/>
        </p:nvSpPr>
        <p:spPr>
          <a:xfrm>
            <a:off x="0" y="0"/>
            <a:ext cx="4731026"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Device Analysis</a:t>
            </a:r>
          </a:p>
        </p:txBody>
      </p:sp>
    </p:spTree>
    <p:extLst>
      <p:ext uri="{BB962C8B-B14F-4D97-AF65-F5344CB8AC3E}">
        <p14:creationId xmlns:p14="http://schemas.microsoft.com/office/powerpoint/2010/main" val="303207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rotWithShape="1">
          <a:blip r:embed="rId2" cstate="print">
            <a:extLst>
              <a:ext uri="{28A0092B-C50C-407E-A947-70E740481C1C}">
                <a14:useLocalDpi xmlns:a14="http://schemas.microsoft.com/office/drawing/2010/main" val="0"/>
              </a:ext>
            </a:extLst>
          </a:blip>
          <a:srcRect l="28946" t="10241" r="29517" b="10338"/>
          <a:stretch/>
        </p:blipFill>
        <p:spPr>
          <a:xfrm rot="2050345">
            <a:off x="5561211" y="1375575"/>
            <a:ext cx="2656749" cy="5079826"/>
          </a:xfrm>
          <a:prstGeom prst="rect">
            <a:avLst/>
          </a:prstGeom>
        </p:spPr>
      </p:pic>
      <p:pic>
        <p:nvPicPr>
          <p:cNvPr id="15" name="Imagem 14"/>
          <p:cNvPicPr>
            <a:picLocks noChangeAspect="1"/>
          </p:cNvPicPr>
          <p:nvPr/>
        </p:nvPicPr>
        <p:blipFill rotWithShape="1">
          <a:blip r:embed="rId3">
            <a:extLst>
              <a:ext uri="{28A0092B-C50C-407E-A947-70E740481C1C}">
                <a14:useLocalDpi xmlns:a14="http://schemas.microsoft.com/office/drawing/2010/main" val="0"/>
              </a:ext>
            </a:extLst>
          </a:blip>
          <a:srcRect l="22736" t="3285" r="21810" b="5314"/>
          <a:stretch/>
        </p:blipFill>
        <p:spPr>
          <a:xfrm rot="525058">
            <a:off x="4079500" y="730401"/>
            <a:ext cx="2578168" cy="4999384"/>
          </a:xfrm>
          <a:prstGeom prst="rect">
            <a:avLst/>
          </a:prstGeom>
        </p:spPr>
      </p:pic>
      <p:pic>
        <p:nvPicPr>
          <p:cNvPr id="17" name="Imagem 16"/>
          <p:cNvPicPr>
            <a:picLocks noChangeAspect="1"/>
          </p:cNvPicPr>
          <p:nvPr/>
        </p:nvPicPr>
        <p:blipFill rotWithShape="1">
          <a:blip r:embed="rId4">
            <a:extLst>
              <a:ext uri="{28A0092B-C50C-407E-A947-70E740481C1C}">
                <a14:useLocalDpi xmlns:a14="http://schemas.microsoft.com/office/drawing/2010/main" val="0"/>
              </a:ext>
            </a:extLst>
          </a:blip>
          <a:srcRect l="21929" t="7730" r="22327" b="7407"/>
          <a:stretch/>
        </p:blipFill>
        <p:spPr>
          <a:xfrm rot="20882641">
            <a:off x="2273057" y="653489"/>
            <a:ext cx="2504040" cy="5082705"/>
          </a:xfrm>
          <a:prstGeom prst="rect">
            <a:avLst/>
          </a:prstGeom>
        </p:spPr>
      </p:pic>
      <p:pic>
        <p:nvPicPr>
          <p:cNvPr id="6" name="Imagem 5"/>
          <p:cNvPicPr>
            <a:picLocks noChangeAspect="1"/>
          </p:cNvPicPr>
          <p:nvPr/>
        </p:nvPicPr>
        <p:blipFill rotWithShape="1">
          <a:blip r:embed="rId5">
            <a:extLst>
              <a:ext uri="{28A0092B-C50C-407E-A947-70E740481C1C}">
                <a14:useLocalDpi xmlns:a14="http://schemas.microsoft.com/office/drawing/2010/main" val="0"/>
              </a:ext>
            </a:extLst>
          </a:blip>
          <a:srcRect l="15339" r="15800"/>
          <a:stretch/>
        </p:blipFill>
        <p:spPr>
          <a:xfrm rot="18949267">
            <a:off x="1122947" y="1579329"/>
            <a:ext cx="2412895" cy="5058228"/>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Device</a:t>
            </a:r>
          </a:p>
        </p:txBody>
      </p:sp>
      <p:grpSp>
        <p:nvGrpSpPr>
          <p:cNvPr id="18" name="Agrupar 17"/>
          <p:cNvGrpSpPr/>
          <p:nvPr/>
        </p:nvGrpSpPr>
        <p:grpSpPr>
          <a:xfrm>
            <a:off x="2629626" y="1951494"/>
            <a:ext cx="3857625" cy="4544732"/>
            <a:chOff x="2451341" y="1340459"/>
            <a:chExt cx="3857625" cy="4544732"/>
          </a:xfrm>
          <a:effectLst>
            <a:glow rad="228600">
              <a:schemeClr val="bg2">
                <a:lumMod val="60000"/>
                <a:lumOff val="40000"/>
                <a:alpha val="40000"/>
              </a:schemeClr>
            </a:glow>
          </a:effectLst>
        </p:grpSpPr>
        <p:sp>
          <p:nvSpPr>
            <p:cNvPr id="11" name="CaixaDeTexto 10"/>
            <p:cNvSpPr txBox="1"/>
            <p:nvPr/>
          </p:nvSpPr>
          <p:spPr>
            <a:xfrm>
              <a:off x="2978118" y="5423526"/>
              <a:ext cx="3087136" cy="461665"/>
            </a:xfrm>
            <a:prstGeom prst="rect">
              <a:avLst/>
            </a:prstGeom>
            <a:noFill/>
          </p:spPr>
          <p:txBody>
            <a:bodyPr wrap="square" rtlCol="0" anchor="ctr">
              <a:spAutoFit/>
            </a:bodyPr>
            <a:lstStyle/>
            <a:p>
              <a:pPr algn="ctr"/>
              <a:r>
                <a:rPr lang="pt-BR" sz="2400" dirty="0">
                  <a:ln>
                    <a:solidFill>
                      <a:srgbClr val="311F49"/>
                    </a:solidFill>
                  </a:ln>
                  <a:solidFill>
                    <a:srgbClr val="A4C639"/>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Android 6.0</a:t>
              </a:r>
            </a:p>
          </p:txBody>
        </p:sp>
        <p:pic>
          <p:nvPicPr>
            <p:cNvPr id="3" name="Imagem 2"/>
            <p:cNvPicPr>
              <a:picLocks noChangeAspect="1"/>
            </p:cNvPicPr>
            <p:nvPr/>
          </p:nvPicPr>
          <p:blipFill rotWithShape="1">
            <a:blip r:embed="rId6" cstate="print">
              <a:extLst>
                <a:ext uri="{28A0092B-C50C-407E-A947-70E740481C1C}">
                  <a14:useLocalDpi xmlns:a14="http://schemas.microsoft.com/office/drawing/2010/main" val="0"/>
                </a:ext>
              </a:extLst>
            </a:blip>
            <a:srcRect t="18836" b="18260"/>
            <a:stretch/>
          </p:blipFill>
          <p:spPr>
            <a:xfrm>
              <a:off x="2451341" y="1340459"/>
              <a:ext cx="3857625" cy="4313900"/>
            </a:xfrm>
            <a:prstGeom prst="rect">
              <a:avLst/>
            </a:prstGeom>
          </p:spPr>
        </p:pic>
      </p:grpSp>
    </p:spTree>
    <p:extLst>
      <p:ext uri="{BB962C8B-B14F-4D97-AF65-F5344CB8AC3E}">
        <p14:creationId xmlns:p14="http://schemas.microsoft.com/office/powerpoint/2010/main" val="425858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rot="16200000">
            <a:off x="7079090" y="4711601"/>
            <a:ext cx="3806655" cy="323165"/>
          </a:xfrm>
          <a:prstGeom prst="rect">
            <a:avLst/>
          </a:prstGeom>
          <a:noFill/>
        </p:spPr>
        <p:txBody>
          <a:bodyPr wrap="square" rtlCol="0">
            <a:spAutoFit/>
          </a:bodyPr>
          <a:lstStyle/>
          <a:p>
            <a:r>
              <a:rPr lang="pt-BR" sz="1500" dirty="0"/>
              <a:t>https://unity3d.com/pt/unity/multiplatform</a:t>
            </a:r>
          </a:p>
        </p:txBody>
      </p:sp>
      <p:sp>
        <p:nvSpPr>
          <p:cNvPr id="6" name="CaixaDeTexto 5"/>
          <p:cNvSpPr txBox="1"/>
          <p:nvPr/>
        </p:nvSpPr>
        <p:spPr>
          <a:xfrm>
            <a:off x="2536327" y="6314846"/>
            <a:ext cx="3883976" cy="461665"/>
          </a:xfrm>
          <a:prstGeom prst="rect">
            <a:avLst/>
          </a:prstGeom>
          <a:noFill/>
        </p:spPr>
        <p:txBody>
          <a:bodyPr wrap="square" rtlCol="0">
            <a:spAutoFit/>
          </a:bodyPr>
          <a:lstStyle/>
          <a:p>
            <a:pPr algn="ctr"/>
            <a:r>
              <a:rPr lang="pt-BR" sz="2400" dirty="0">
                <a:ln w="0"/>
                <a:solidFill>
                  <a:schemeClr val="tx2">
                    <a:lumMod val="75000"/>
                  </a:schemeClr>
                </a:solidFill>
                <a:effectLst>
                  <a:outerShdw blurRad="38100" dist="25400" dir="5400000" algn="ctr" rotWithShape="0">
                    <a:srgbClr val="6E747A">
                      <a:alpha val="43000"/>
                    </a:srgbClr>
                  </a:outerShdw>
                </a:effectLst>
                <a:latin typeface="Commodore 64 Pixelized" pitchFamily="2" charset="0"/>
              </a:rPr>
              <a:t>Build Platforms</a:t>
            </a:r>
          </a:p>
        </p:txBody>
      </p:sp>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69" y="1815368"/>
            <a:ext cx="7635092" cy="4499478"/>
          </a:xfrm>
          <a:prstGeom prst="rect">
            <a:avLst/>
          </a:prstGeom>
        </p:spPr>
      </p:pic>
      <p:sp>
        <p:nvSpPr>
          <p:cNvPr id="12" name="CaixaDeTexto 11"/>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Technology</a:t>
            </a:r>
          </a:p>
        </p:txBody>
      </p:sp>
      <p:sp>
        <p:nvSpPr>
          <p:cNvPr id="10" name="Elipse 9"/>
          <p:cNvSpPr/>
          <p:nvPr/>
        </p:nvSpPr>
        <p:spPr>
          <a:xfrm>
            <a:off x="1908313" y="1948070"/>
            <a:ext cx="887896" cy="874644"/>
          </a:xfrm>
          <a:prstGeom prst="ellipse">
            <a:avLst/>
          </a:prstGeom>
          <a:noFill/>
          <a:ln>
            <a:solidFill>
              <a:srgbClr val="4FC3F7"/>
            </a:solidFill>
          </a:ln>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p:cNvSpPr/>
          <p:nvPr/>
        </p:nvSpPr>
        <p:spPr>
          <a:xfrm>
            <a:off x="6188765" y="1934816"/>
            <a:ext cx="887896" cy="887897"/>
          </a:xfrm>
          <a:prstGeom prst="ellipse">
            <a:avLst/>
          </a:prstGeom>
          <a:noFill/>
          <a:ln>
            <a:solidFill>
              <a:srgbClr val="4FC3F7"/>
            </a:solidFill>
          </a:ln>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 name="Agrupar 17"/>
          <p:cNvGrpSpPr/>
          <p:nvPr/>
        </p:nvGrpSpPr>
        <p:grpSpPr>
          <a:xfrm>
            <a:off x="6744188" y="519382"/>
            <a:ext cx="1551673" cy="1092036"/>
            <a:chOff x="7076661" y="615868"/>
            <a:chExt cx="1551673" cy="1092036"/>
          </a:xfrm>
        </p:grpSpPr>
        <p:sp>
          <p:nvSpPr>
            <p:cNvPr id="15" name="CaixaDeTexto 14"/>
            <p:cNvSpPr txBox="1"/>
            <p:nvPr/>
          </p:nvSpPr>
          <p:spPr>
            <a:xfrm>
              <a:off x="7076661" y="692241"/>
              <a:ext cx="1483444" cy="1015663"/>
            </a:xfrm>
            <a:prstGeom prst="rect">
              <a:avLst/>
            </a:prstGeom>
            <a:noFill/>
          </p:spPr>
          <p:txBody>
            <a:bodyPr wrap="square" rtlCol="0">
              <a:spAutoFit/>
            </a:bodyPr>
            <a:lstStyle/>
            <a:p>
              <a:pPr algn="ctr"/>
              <a:r>
                <a:rPr lang="pt-BR" sz="6000" dirty="0">
                  <a:ln w="0"/>
                  <a:solidFill>
                    <a:schemeClr val="accent1">
                      <a:lumMod val="75000"/>
                      <a:alpha val="62000"/>
                    </a:schemeClr>
                  </a:solidFill>
                  <a:effectLst>
                    <a:outerShdw blurRad="38100" dist="25400" dir="5400000" algn="ctr" rotWithShape="0">
                      <a:srgbClr val="6E747A">
                        <a:alpha val="43000"/>
                      </a:srgbClr>
                    </a:outerShdw>
                  </a:effectLst>
                  <a:latin typeface="Commodore 64 Pixelized" pitchFamily="2" charset="0"/>
                </a:rPr>
                <a:t>C#</a:t>
              </a:r>
            </a:p>
          </p:txBody>
        </p:sp>
        <p:sp>
          <p:nvSpPr>
            <p:cNvPr id="16" name="CaixaDeTexto 15"/>
            <p:cNvSpPr txBox="1"/>
            <p:nvPr/>
          </p:nvSpPr>
          <p:spPr>
            <a:xfrm>
              <a:off x="7095711" y="656627"/>
              <a:ext cx="1483444" cy="1015663"/>
            </a:xfrm>
            <a:prstGeom prst="rect">
              <a:avLst/>
            </a:prstGeom>
            <a:noFill/>
          </p:spPr>
          <p:txBody>
            <a:bodyPr wrap="square" rtlCol="0">
              <a:spAutoFit/>
            </a:bodyPr>
            <a:lstStyle/>
            <a:p>
              <a:pPr algn="ctr"/>
              <a:r>
                <a:rPr lang="pt-BR" sz="6000" dirty="0">
                  <a:ln w="0"/>
                  <a:solidFill>
                    <a:srgbClr val="00B050">
                      <a:alpha val="62000"/>
                    </a:srgbClr>
                  </a:solidFill>
                  <a:effectLst>
                    <a:outerShdw blurRad="38100" dist="25400" dir="5400000" algn="ctr" rotWithShape="0">
                      <a:srgbClr val="6E747A">
                        <a:alpha val="43000"/>
                      </a:srgbClr>
                    </a:outerShdw>
                  </a:effectLst>
                  <a:latin typeface="Commodore 64 Pixelized" pitchFamily="2" charset="0"/>
                </a:rPr>
                <a:t>C#</a:t>
              </a:r>
            </a:p>
          </p:txBody>
        </p:sp>
        <p:sp>
          <p:nvSpPr>
            <p:cNvPr id="17" name="CaixaDeTexto 16"/>
            <p:cNvSpPr txBox="1"/>
            <p:nvPr/>
          </p:nvSpPr>
          <p:spPr>
            <a:xfrm>
              <a:off x="7144890" y="615868"/>
              <a:ext cx="1483444" cy="1015663"/>
            </a:xfrm>
            <a:prstGeom prst="rect">
              <a:avLst/>
            </a:prstGeom>
            <a:noFill/>
          </p:spPr>
          <p:txBody>
            <a:bodyPr wrap="square" rtlCol="0">
              <a:spAutoFit/>
            </a:bodyPr>
            <a:lstStyle/>
            <a:p>
              <a:pPr algn="ctr"/>
              <a:r>
                <a:rPr lang="pt-BR" sz="6000" dirty="0">
                  <a:ln w="0"/>
                  <a:solidFill>
                    <a:schemeClr val="accent4">
                      <a:lumMod val="75000"/>
                      <a:alpha val="62000"/>
                    </a:schemeClr>
                  </a:solidFill>
                  <a:effectLst>
                    <a:outerShdw blurRad="38100" dist="25400" dir="5400000" algn="ctr" rotWithShape="0">
                      <a:srgbClr val="6E747A">
                        <a:alpha val="43000"/>
                      </a:srgbClr>
                    </a:outerShdw>
                  </a:effectLst>
                  <a:latin typeface="Commodore 64 Pixelized" pitchFamily="2" charset="0"/>
                </a:rPr>
                <a:t>C#</a:t>
              </a:r>
            </a:p>
          </p:txBody>
        </p:sp>
      </p:grpSp>
      <p:grpSp>
        <p:nvGrpSpPr>
          <p:cNvPr id="20" name="Agrupar 19"/>
          <p:cNvGrpSpPr/>
          <p:nvPr/>
        </p:nvGrpSpPr>
        <p:grpSpPr>
          <a:xfrm>
            <a:off x="2255501" y="315433"/>
            <a:ext cx="4121767" cy="1499935"/>
            <a:chOff x="2298536" y="315433"/>
            <a:chExt cx="4121767" cy="1499935"/>
          </a:xfrm>
        </p:grpSpPr>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8536" y="315433"/>
              <a:ext cx="4121767" cy="1499935"/>
            </a:xfrm>
            <a:prstGeom prst="rect">
              <a:avLst/>
            </a:prstGeom>
            <a:effectLst>
              <a:glow rad="139700">
                <a:schemeClr val="accent3">
                  <a:satMod val="175000"/>
                  <a:alpha val="40000"/>
                </a:schemeClr>
              </a:glow>
            </a:effectLst>
          </p:spPr>
        </p:pic>
        <p:sp>
          <p:nvSpPr>
            <p:cNvPr id="19" name="CaixaDeTexto 18"/>
            <p:cNvSpPr txBox="1"/>
            <p:nvPr/>
          </p:nvSpPr>
          <p:spPr>
            <a:xfrm>
              <a:off x="3712690" y="1449835"/>
              <a:ext cx="2227237" cy="323165"/>
            </a:xfrm>
            <a:prstGeom prst="rect">
              <a:avLst/>
            </a:prstGeom>
            <a:noFill/>
          </p:spPr>
          <p:txBody>
            <a:bodyPr wrap="square" rtlCol="0">
              <a:spAutoFit/>
            </a:bodyPr>
            <a:lstStyle/>
            <a:p>
              <a:r>
                <a:rPr lang="pt-BR" sz="1500" dirty="0">
                  <a:solidFill>
                    <a:schemeClr val="accent4">
                      <a:lumMod val="40000"/>
                      <a:lumOff val="60000"/>
                    </a:schemeClr>
                  </a:solidFill>
                </a:rPr>
                <a:t>FREE until $100mil annual</a:t>
              </a:r>
            </a:p>
          </p:txBody>
        </p:sp>
      </p:grpSp>
    </p:spTree>
    <p:extLst>
      <p:ext uri="{BB962C8B-B14F-4D97-AF65-F5344CB8AC3E}">
        <p14:creationId xmlns:p14="http://schemas.microsoft.com/office/powerpoint/2010/main" val="35193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p:stCondLst>
                              <p:cond delay="2000"/>
                            </p:stCondLst>
                            <p:childTnLst>
                              <p:par>
                                <p:cTn id="12" presetID="26" presetClass="emph" presetSubtype="0" repeatCount="indefinite" fill="hold" grpId="1" nodeType="afterEffect">
                                  <p:stCondLst>
                                    <p:cond delay="0"/>
                                  </p:stCondLst>
                                  <p:childTnLst>
                                    <p:animEffect transition="out" filter="fade">
                                      <p:cBhvr>
                                        <p:cTn id="13" dur="1000" tmFilter="0, 0; .2, .5; .8, .5; 1, 0"/>
                                        <p:tgtEl>
                                          <p:spTgt spid="10"/>
                                        </p:tgtEl>
                                      </p:cBhvr>
                                    </p:animEffect>
                                    <p:animScale>
                                      <p:cBhvr>
                                        <p:cTn id="14" dur="500" autoRev="1" fill="hold"/>
                                        <p:tgtEl>
                                          <p:spTgt spid="10"/>
                                        </p:tgtEl>
                                      </p:cBhvr>
                                      <p:by x="105000" y="105000"/>
                                    </p:animScale>
                                  </p:childTnLst>
                                </p:cTn>
                              </p:par>
                              <p:par>
                                <p:cTn id="15" presetID="26" presetClass="emph" presetSubtype="0" repeatCount="indefinite" fill="hold" grpId="1" nodeType="withEffect">
                                  <p:stCondLst>
                                    <p:cond delay="0"/>
                                  </p:stCondLst>
                                  <p:childTnLst>
                                    <p:animEffect transition="out" filter="fade">
                                      <p:cBhvr>
                                        <p:cTn id="16" dur="1000" tmFilter="0, 0; .2, .5; .8, .5; 1, 0"/>
                                        <p:tgtEl>
                                          <p:spTgt spid="14"/>
                                        </p:tgtEl>
                                      </p:cBhvr>
                                    </p:animEffect>
                                    <p:animScale>
                                      <p:cBhvr>
                                        <p:cTn id="1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a:t>
            </a:r>
            <a:r>
              <a:rPr lang="pt-BR" sz="2000" dirty="0" err="1">
                <a:solidFill>
                  <a:schemeClr val="tx1">
                    <a:lumMod val="65000"/>
                  </a:schemeClr>
                </a:solidFill>
                <a:effectLst>
                  <a:outerShdw blurRad="38100" dist="38100" dir="2700000" algn="tl">
                    <a:srgbClr val="000000">
                      <a:alpha val="43137"/>
                    </a:srgbClr>
                  </a:outerShdw>
                </a:effectLst>
                <a:latin typeface="Commodore 64 Pixelized" pitchFamily="2" charset="0"/>
              </a:rPr>
              <a:t>Story</a:t>
            </a:r>
            <a:endPar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sp>
        <p:nvSpPr>
          <p:cNvPr id="14" name="CaixaDeTexto 13"/>
          <p:cNvSpPr txBox="1"/>
          <p:nvPr/>
        </p:nvSpPr>
        <p:spPr>
          <a:xfrm>
            <a:off x="0" y="279247"/>
            <a:ext cx="9144000" cy="6740307"/>
          </a:xfrm>
          <a:prstGeom prst="rect">
            <a:avLst/>
          </a:prstGeom>
          <a:noFill/>
        </p:spPr>
        <p:txBody>
          <a:bodyPr wrap="square" rtlCol="0" anchor="ctr">
            <a:spAutoFit/>
          </a:bodyPr>
          <a:lstStyle/>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[EN]</a:t>
            </a:r>
          </a:p>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The Solar System is about to be wiped out because the sun will explode soon. But some scientists have discovered that if the seven Power Stones were gathered and thrown into the Sun there would still be a chance to revive the star.</a:t>
            </a:r>
          </a:p>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From then on a crew was assembled and they embarked in the ship Venture 5 to look for the Stones of the Power that were scattered by the Solar System. Nevertheless, the old crews of the other ships of the Venture line began to persecute the protagonist in order to steal all of the power of the rocks to flee towards another galaxy.</a:t>
            </a:r>
          </a:p>
        </p:txBody>
      </p:sp>
      <p:sp>
        <p:nvSpPr>
          <p:cNvPr id="16" name="CaixaDeTexto 15"/>
          <p:cNvSpPr txBox="1"/>
          <p:nvPr/>
        </p:nvSpPr>
        <p:spPr>
          <a:xfrm>
            <a:off x="0" y="219611"/>
            <a:ext cx="9144000" cy="6740307"/>
          </a:xfrm>
          <a:prstGeom prst="rect">
            <a:avLst/>
          </a:prstGeom>
          <a:noFill/>
        </p:spPr>
        <p:txBody>
          <a:bodyPr wrap="square" rtlCol="0" anchor="ctr">
            <a:spAutoFit/>
          </a:bodyPr>
          <a:lstStyle/>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[PT-BR]</a:t>
            </a:r>
          </a:p>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O Sistema Solar está prestes a ser dizimado porque o Sol explodirá em breve. Porém alguns cientistas descobriram que caso as sete Pedras do Poder fossem reunidas e lançadas no Sol ainda restaria uma chance de reviver a estrela.</a:t>
            </a:r>
          </a:p>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A partir de então foi reunida uma tripulação e embarcaram na nave Venture 5 para buscar as Pedras do Poder que estavam espalhadas pelo Sistema Solar. No entanto, as antigas tripulações das outras naves da linha Venture começaram a perseguir o protagonista no intuito de roubar todo do poder das pedras para fugirem em rumo a outra galáxia.</a:t>
            </a:r>
          </a:p>
        </p:txBody>
      </p:sp>
    </p:spTree>
    <p:extLst>
      <p:ext uri="{BB962C8B-B14F-4D97-AF65-F5344CB8AC3E}">
        <p14:creationId xmlns:p14="http://schemas.microsoft.com/office/powerpoint/2010/main" val="1540310550"/>
      </p:ext>
    </p:extLst>
  </p:cSld>
  <p:clrMapOvr>
    <a:masterClrMapping/>
  </p:clrMapOvr>
  <mc:AlternateContent xmlns:mc="http://schemas.openxmlformats.org/markup-compatibility/2006" xmlns:p14="http://schemas.microsoft.com/office/powerpoint/2010/main">
    <mc:Choice Requires="p14">
      <p:transition spd="slow" p14:dur="2000" advTm="31000"/>
    </mc:Choice>
    <mc:Fallback xmlns="">
      <p:transition spd="slow"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5000" fill="hold"/>
                                        <p:tgtEl>
                                          <p:spTgt spid="14"/>
                                        </p:tgtEl>
                                        <p:attrNameLst>
                                          <p:attrName>ppt_x</p:attrName>
                                        </p:attrNameLst>
                                      </p:cBhvr>
                                      <p:tavLst>
                                        <p:tav tm="0">
                                          <p:val>
                                            <p:strVal val="#ppt_x"/>
                                          </p:val>
                                        </p:tav>
                                        <p:tav tm="100000">
                                          <p:val>
                                            <p:strVal val="#ppt_x"/>
                                          </p:val>
                                        </p:tav>
                                      </p:tavLst>
                                    </p:anim>
                                    <p:anim calcmode="lin" valueType="num">
                                      <p:cBhvr>
                                        <p:cTn id="8" dur="15000" fill="hold"/>
                                        <p:tgtEl>
                                          <p:spTgt spid="14"/>
                                        </p:tgtEl>
                                        <p:attrNameLst>
                                          <p:attrName>ppt_y</p:attrName>
                                        </p:attrNameLst>
                                      </p:cBhvr>
                                      <p:tavLst>
                                        <p:tav tm="0">
                                          <p:val>
                                            <p:strVal val="#ppt_y+1"/>
                                          </p:val>
                                        </p:tav>
                                        <p:tav tm="100000">
                                          <p:val>
                                            <p:strVal val="#ppt_y-1"/>
                                          </p:val>
                                        </p:tav>
                                      </p:tavLst>
                                    </p:anim>
                                  </p:childTnLst>
                                </p:cTn>
                              </p:par>
                            </p:childTnLst>
                          </p:cTn>
                        </p:par>
                        <p:par>
                          <p:cTn id="9" fill="hold">
                            <p:stCondLst>
                              <p:cond delay="15000"/>
                            </p:stCondLst>
                            <p:childTnLst>
                              <p:par>
                                <p:cTn id="10" presetID="2" presetClass="exit" presetSubtype="1" fill="hold" grpId="1" nodeType="afterEffect">
                                  <p:stCondLst>
                                    <p:cond delay="0"/>
                                  </p:stCondLst>
                                  <p:childTnLst>
                                    <p:anim calcmode="lin" valueType="num">
                                      <p:cBhvr additive="base">
                                        <p:cTn id="11" dur="1000"/>
                                        <p:tgtEl>
                                          <p:spTgt spid="14"/>
                                        </p:tgtEl>
                                        <p:attrNameLst>
                                          <p:attrName>ppt_x</p:attrName>
                                        </p:attrNameLst>
                                      </p:cBhvr>
                                      <p:tavLst>
                                        <p:tav tm="0">
                                          <p:val>
                                            <p:strVal val="ppt_x"/>
                                          </p:val>
                                        </p:tav>
                                        <p:tav tm="100000">
                                          <p:val>
                                            <p:strVal val="ppt_x"/>
                                          </p:val>
                                        </p:tav>
                                      </p:tavLst>
                                    </p:anim>
                                    <p:anim calcmode="lin" valueType="num">
                                      <p:cBhvr additive="base">
                                        <p:cTn id="12" dur="1000"/>
                                        <p:tgtEl>
                                          <p:spTgt spid="14"/>
                                        </p:tgtEl>
                                        <p:attrNameLst>
                                          <p:attrName>ppt_y</p:attrName>
                                        </p:attrNameLst>
                                      </p:cBhvr>
                                      <p:tavLst>
                                        <p:tav tm="0">
                                          <p:val>
                                            <p:strVal val="ppt_y"/>
                                          </p:val>
                                        </p:tav>
                                        <p:tav tm="100000">
                                          <p:val>
                                            <p:strVal val="0-ppt_h/2"/>
                                          </p:val>
                                        </p:tav>
                                      </p:tavLst>
                                    </p:anim>
                                    <p:set>
                                      <p:cBhvr>
                                        <p:cTn id="13" dur="1" fill="hold">
                                          <p:stCondLst>
                                            <p:cond delay="999"/>
                                          </p:stCondLst>
                                        </p:cTn>
                                        <p:tgtEl>
                                          <p:spTgt spid="14"/>
                                        </p:tgtEl>
                                        <p:attrNameLst>
                                          <p:attrName>style.visibility</p:attrName>
                                        </p:attrNameLst>
                                      </p:cBhvr>
                                      <p:to>
                                        <p:strVal val="hidden"/>
                                      </p:to>
                                    </p:set>
                                  </p:childTnLst>
                                </p:cTn>
                              </p:par>
                            </p:childTnLst>
                          </p:cTn>
                        </p:par>
                        <p:par>
                          <p:cTn id="14" fill="hold">
                            <p:stCondLst>
                              <p:cond delay="16000"/>
                            </p:stCondLst>
                            <p:childTnLst>
                              <p:par>
                                <p:cTn id="15" presetID="28"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5000" fill="hold"/>
                                        <p:tgtEl>
                                          <p:spTgt spid="16"/>
                                        </p:tgtEl>
                                        <p:attrNameLst>
                                          <p:attrName>ppt_x</p:attrName>
                                        </p:attrNameLst>
                                      </p:cBhvr>
                                      <p:tavLst>
                                        <p:tav tm="0">
                                          <p:val>
                                            <p:strVal val="#ppt_x"/>
                                          </p:val>
                                        </p:tav>
                                        <p:tav tm="100000">
                                          <p:val>
                                            <p:strVal val="#ppt_x"/>
                                          </p:val>
                                        </p:tav>
                                      </p:tavLst>
                                    </p:anim>
                                    <p:anim calcmode="lin" valueType="num">
                                      <p:cBhvr>
                                        <p:cTn id="18" dur="15000" fill="hold"/>
                                        <p:tgtEl>
                                          <p:spTgt spid="16"/>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a:t>
            </a:r>
            <a:r>
              <a:rPr lang="pt-BR" sz="2000" dirty="0" err="1">
                <a:solidFill>
                  <a:schemeClr val="tx1">
                    <a:lumMod val="65000"/>
                  </a:schemeClr>
                </a:solidFill>
                <a:effectLst>
                  <a:outerShdw blurRad="38100" dist="38100" dir="2700000" algn="tl">
                    <a:srgbClr val="000000">
                      <a:alpha val="43137"/>
                    </a:srgbClr>
                  </a:outerShdw>
                </a:effectLst>
                <a:latin typeface="Commodore 64 Pixelized" pitchFamily="2" charset="0"/>
              </a:rPr>
              <a:t>Story</a:t>
            </a:r>
            <a:endPar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29" y="1141290"/>
            <a:ext cx="6639852" cy="2800741"/>
          </a:xfrm>
          <a:prstGeom prst="rect">
            <a:avLst/>
          </a:prstGeom>
          <a:effectLst>
            <a:glow rad="228600">
              <a:schemeClr val="bg1">
                <a:lumMod val="95000"/>
                <a:lumOff val="5000"/>
                <a:alpha val="40000"/>
              </a:schemeClr>
            </a:glow>
          </a:effectLst>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1" y="4404514"/>
            <a:ext cx="1733792" cy="1991003"/>
          </a:xfrm>
          <a:prstGeom prst="rect">
            <a:avLst/>
          </a:prstGeom>
          <a:effectLst>
            <a:glow rad="139700">
              <a:schemeClr val="bg1">
                <a:lumMod val="95000"/>
                <a:lumOff val="5000"/>
                <a:alpha val="40000"/>
              </a:schemeClr>
            </a:glow>
          </a:effectLst>
        </p:spPr>
      </p:pic>
    </p:spTree>
    <p:extLst>
      <p:ext uri="{BB962C8B-B14F-4D97-AF65-F5344CB8AC3E}">
        <p14:creationId xmlns:p14="http://schemas.microsoft.com/office/powerpoint/2010/main" val="2346612984"/>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childTnLst>
                          </p:cTn>
                        </p:par>
                        <p:par>
                          <p:cTn id="13" fill="hold">
                            <p:stCondLst>
                              <p:cond delay="3700"/>
                            </p:stCondLst>
                            <p:childTnLst>
                              <p:par>
                                <p:cTn id="14" presetID="2" presetClass="exit" presetSubtype="3" fill="hold" nodeType="afterEffect">
                                  <p:stCondLst>
                                    <p:cond delay="2000"/>
                                  </p:stCondLst>
                                  <p:childTnLst>
                                    <p:anim calcmode="lin" valueType="num">
                                      <p:cBhvr additive="base">
                                        <p:cTn id="15" dur="3000"/>
                                        <p:tgtEl>
                                          <p:spTgt spid="3"/>
                                        </p:tgtEl>
                                        <p:attrNameLst>
                                          <p:attrName>ppt_x</p:attrName>
                                        </p:attrNameLst>
                                      </p:cBhvr>
                                      <p:tavLst>
                                        <p:tav tm="0">
                                          <p:val>
                                            <p:strVal val="ppt_x"/>
                                          </p:val>
                                        </p:tav>
                                        <p:tav tm="100000">
                                          <p:val>
                                            <p:strVal val="1+ppt_w/2"/>
                                          </p:val>
                                        </p:tav>
                                      </p:tavLst>
                                    </p:anim>
                                    <p:anim calcmode="lin" valueType="num">
                                      <p:cBhvr additive="base">
                                        <p:cTn id="16" dur="3000"/>
                                        <p:tgtEl>
                                          <p:spTgt spid="3"/>
                                        </p:tgtEl>
                                        <p:attrNameLst>
                                          <p:attrName>ppt_y</p:attrName>
                                        </p:attrNameLst>
                                      </p:cBhvr>
                                      <p:tavLst>
                                        <p:tav tm="0">
                                          <p:val>
                                            <p:strVal val="ppt_y"/>
                                          </p:val>
                                        </p:tav>
                                        <p:tav tm="100000">
                                          <p:val>
                                            <p:strVal val="0-ppt_h/2"/>
                                          </p:val>
                                        </p:tav>
                                      </p:tavLst>
                                    </p:anim>
                                    <p:set>
                                      <p:cBhvr>
                                        <p:cTn id="17" dur="1" fill="hold">
                                          <p:stCondLst>
                                            <p:cond delay="2999"/>
                                          </p:stCondLst>
                                        </p:cTn>
                                        <p:tgtEl>
                                          <p:spTgt spid="3"/>
                                        </p:tgtEl>
                                        <p:attrNameLst>
                                          <p:attrName>style.visibility</p:attrName>
                                        </p:attrNameLst>
                                      </p:cBhvr>
                                      <p:to>
                                        <p:strVal val="hidden"/>
                                      </p:to>
                                    </p:set>
                                  </p:childTnLst>
                                </p:cTn>
                              </p:par>
                              <p:par>
                                <p:cTn id="18" presetID="6" presetClass="emph" presetSubtype="0" repeatCount="indefinite" autoRev="1" fill="hold" nodeType="withEffect">
                                  <p:stCondLst>
                                    <p:cond delay="0"/>
                                  </p:stCondLst>
                                  <p:childTnLst>
                                    <p:animScale>
                                      <p:cBhvr>
                                        <p:cTn id="19" dur="100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Vermelho Violeta">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5534</TotalTime>
  <Words>649</Words>
  <Application>Microsoft Office PowerPoint</Application>
  <PresentationFormat>Apresentação na tela (4:3)</PresentationFormat>
  <Paragraphs>166</Paragraphs>
  <Slides>19</Slides>
  <Notes>0</Notes>
  <HiddenSlides>0</HiddenSlides>
  <MMClips>5</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19</vt:i4>
      </vt:variant>
    </vt:vector>
  </HeadingPairs>
  <TitlesOfParts>
    <vt:vector size="25" baseType="lpstr">
      <vt:lpstr>Arial</vt:lpstr>
      <vt:lpstr>Calibri</vt:lpstr>
      <vt:lpstr>Calibri Light</vt:lpstr>
      <vt:lpstr>Commodore 64 Pixelized</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dc:title>
  <dc:creator>Tiago Penha Pedroso</dc:creator>
  <cp:lastModifiedBy>Tiago de Souza Pedroso</cp:lastModifiedBy>
  <cp:revision>177</cp:revision>
  <dcterms:created xsi:type="dcterms:W3CDTF">2014-07-21T13:22:09Z</dcterms:created>
  <dcterms:modified xsi:type="dcterms:W3CDTF">2017-06-26T22:06:04Z</dcterms:modified>
</cp:coreProperties>
</file>